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8" r:id="rId2"/>
    <p:sldId id="271" r:id="rId3"/>
    <p:sldId id="276" r:id="rId4"/>
    <p:sldId id="269" r:id="rId5"/>
    <p:sldId id="274" r:id="rId6"/>
    <p:sldId id="267" r:id="rId7"/>
    <p:sldId id="268" r:id="rId8"/>
    <p:sldId id="272" r:id="rId9"/>
    <p:sldId id="270" r:id="rId10"/>
    <p:sldId id="277" r:id="rId11"/>
    <p:sldId id="278" r:id="rId12"/>
    <p:sldId id="264"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FBCF8F1-F15D-4F10-8148-8834310884FF}">
          <p14:sldIdLst>
            <p14:sldId id="258"/>
          </p14:sldIdLst>
        </p14:section>
        <p14:section name="Contenido" id="{6F3C7385-D89C-4A4C-A52D-9F5DFCA7B847}">
          <p14:sldIdLst>
            <p14:sldId id="271"/>
            <p14:sldId id="276"/>
            <p14:sldId id="269"/>
            <p14:sldId id="274"/>
            <p14:sldId id="267"/>
            <p14:sldId id="268"/>
            <p14:sldId id="272"/>
            <p14:sldId id="270"/>
            <p14:sldId id="277"/>
            <p14:sldId id="278"/>
          </p14:sldIdLst>
        </p14:section>
        <p14:section name="Finalización" id="{7FEE25F7-616B-4E47-BFB0-2EEAD330165E}">
          <p14:sldIdLst>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ibia De la Cruz Villota" initials="MLDlCV" lastIdx="1" clrIdx="0">
    <p:extLst>
      <p:ext uri="{19B8F6BF-5375-455C-9EA6-DF929625EA0E}">
        <p15:presenceInfo xmlns:p15="http://schemas.microsoft.com/office/powerpoint/2012/main" userId="Monica Libia De la Cruz Villota" providerId="None"/>
      </p:ext>
    </p:extLst>
  </p:cmAuthor>
  <p:cmAuthor id="2" name="Diana Maria Parra Romero" initials="DMPR" lastIdx="4" clrIdx="1">
    <p:extLst>
      <p:ext uri="{19B8F6BF-5375-455C-9EA6-DF929625EA0E}">
        <p15:presenceInfo xmlns:p15="http://schemas.microsoft.com/office/powerpoint/2012/main" userId="S::dparra@sdmujer.gov.co::b5ace3e8-c0c5-4f65-9399-5cb507984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B0D"/>
    <a:srgbClr val="552363"/>
    <a:srgbClr val="885ECC"/>
    <a:srgbClr val="984A96"/>
    <a:srgbClr val="9D76A8"/>
    <a:srgbClr val="822C98"/>
    <a:srgbClr val="F7DDFD"/>
    <a:srgbClr val="37666E"/>
    <a:srgbClr val="4B8A94"/>
    <a:srgbClr val="004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p:restoredTop sz="94659"/>
  </p:normalViewPr>
  <p:slideViewPr>
    <p:cSldViewPr snapToGrid="0" snapToObjects="1">
      <p:cViewPr varScale="1">
        <p:scale>
          <a:sx n="113" d="100"/>
          <a:sy n="113"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842B9-1EEA-4D87-9A55-4B4EEDDC0B19}"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CO"/>
        </a:p>
      </dgm:t>
    </dgm:pt>
    <dgm:pt modelId="{F2AB0E02-05D2-4366-87F3-5C8202118FBF}">
      <dgm:prSet phldrT="[Texto]" custT="1"/>
      <dgm:spPr>
        <a:gradFill rotWithShape="0">
          <a:gsLst>
            <a:gs pos="3401">
              <a:schemeClr val="accent6"/>
            </a:gs>
            <a:gs pos="14000">
              <a:schemeClr val="accent6"/>
            </a:gs>
            <a:gs pos="100000">
              <a:schemeClr val="accent6"/>
            </a:gs>
            <a:gs pos="73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dgm:spPr>
      <dgm:t>
        <a:bodyPr/>
        <a:lstStyle/>
        <a:p>
          <a:r>
            <a:rPr lang="es-ES" sz="1100" b="1" dirty="0">
              <a:solidFill>
                <a:schemeClr val="tx1"/>
              </a:solidFill>
            </a:rPr>
            <a:t>1. Realizar 5 encuentros de empoderamiento con mujeres sobrevivientes de ataques con agentes químicos</a:t>
          </a:r>
          <a:endParaRPr lang="es-CO" sz="1100" b="1" dirty="0">
            <a:solidFill>
              <a:schemeClr val="tx1"/>
            </a:solidFill>
          </a:endParaRPr>
        </a:p>
      </dgm:t>
    </dgm:pt>
    <dgm:pt modelId="{3E763294-5B33-4C8E-AE8C-F4267A635751}" type="parTrans" cxnId="{CBC405E0-9E34-46CC-8803-5C1CDC864B51}">
      <dgm:prSet/>
      <dgm:spPr/>
      <dgm:t>
        <a:bodyPr/>
        <a:lstStyle/>
        <a:p>
          <a:endParaRPr lang="es-CO" b="1"/>
        </a:p>
      </dgm:t>
    </dgm:pt>
    <dgm:pt modelId="{1F8A59A6-1385-471E-BF56-8BB56FB9FA5C}" type="sibTrans" cxnId="{CBC405E0-9E34-46CC-8803-5C1CDC864B51}">
      <dgm:prSet/>
      <dgm:spPr/>
      <dgm:t>
        <a:bodyPr/>
        <a:lstStyle/>
        <a:p>
          <a:endParaRPr lang="es-CO" b="1"/>
        </a:p>
      </dgm:t>
    </dgm:pt>
    <dgm:pt modelId="{A51E9CC6-D792-47CB-8DE3-E4B3B9546260}">
      <dgm:prSet phldrT="[Texto]" custT="1"/>
      <dgm:spPr>
        <a:gradFill rotWithShape="0">
          <a:gsLst>
            <a:gs pos="3401">
              <a:schemeClr val="accent6"/>
            </a:gs>
            <a:gs pos="14000">
              <a:schemeClr val="accent6"/>
            </a:gs>
            <a:gs pos="58486">
              <a:schemeClr val="accent6">
                <a:lumMod val="60000"/>
                <a:lumOff val="40000"/>
              </a:schemeClr>
            </a:gs>
            <a:gs pos="73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dgm:spPr>
      <dgm:t>
        <a:bodyPr/>
        <a:lstStyle/>
        <a:p>
          <a:r>
            <a:rPr lang="es-ES" sz="900" b="1" dirty="0">
              <a:solidFill>
                <a:schemeClr val="tx1"/>
              </a:solidFill>
            </a:rPr>
            <a:t>2. Involucrar a las organizaciones que hacen parte del Comité Distrital de Lucha contra la trata de personas en el Diseño de la caja de herramientas con metodologías diferenciales con poblaciones víctimas de trata</a:t>
          </a:r>
          <a:endParaRPr lang="es-CO" sz="900" b="1" dirty="0">
            <a:solidFill>
              <a:schemeClr val="tx1"/>
            </a:solidFill>
          </a:endParaRPr>
        </a:p>
      </dgm:t>
    </dgm:pt>
    <dgm:pt modelId="{6641B451-C6FC-463D-BBDE-FC98C0B2A4B3}" type="parTrans" cxnId="{B89F3B9B-55DE-445B-8B81-C96F42BFBF7C}">
      <dgm:prSet/>
      <dgm:spPr/>
      <dgm:t>
        <a:bodyPr/>
        <a:lstStyle/>
        <a:p>
          <a:endParaRPr lang="es-CO" b="1"/>
        </a:p>
      </dgm:t>
    </dgm:pt>
    <dgm:pt modelId="{B41DA664-00A0-4AF0-AFA6-00C09DE24970}" type="sibTrans" cxnId="{B89F3B9B-55DE-445B-8B81-C96F42BFBF7C}">
      <dgm:prSet/>
      <dgm:spPr/>
      <dgm:t>
        <a:bodyPr/>
        <a:lstStyle/>
        <a:p>
          <a:endParaRPr lang="es-CO" b="1"/>
        </a:p>
      </dgm:t>
    </dgm:pt>
    <dgm:pt modelId="{C60403CC-E6F2-4A11-AC2B-BCBF73D18B4E}">
      <dgm:prSet phldrT="[Texto]" custT="1"/>
      <dgm:spPr>
        <a:gradFill rotWithShape="0">
          <a:gsLst>
            <a:gs pos="14000">
              <a:srgbClr val="FF0000"/>
            </a:gs>
            <a:gs pos="73000">
              <a:schemeClr val="bg1">
                <a:lumMod val="85000"/>
              </a:schemeClr>
            </a:gs>
            <a:gs pos="83000">
              <a:schemeClr val="bg1">
                <a:lumMod val="85000"/>
              </a:schemeClr>
            </a:gs>
            <a:gs pos="100000">
              <a:schemeClr val="accent1">
                <a:lumMod val="30000"/>
                <a:lumOff val="70000"/>
              </a:schemeClr>
            </a:gs>
          </a:gsLst>
          <a:lin ang="5400000" scaled="1"/>
        </a:gradFill>
      </dgm:spPr>
      <dgm:t>
        <a:bodyPr/>
        <a:lstStyle/>
        <a:p>
          <a:r>
            <a:rPr lang="es-ES" sz="1000" b="1" dirty="0">
              <a:solidFill>
                <a:schemeClr val="tx1"/>
              </a:solidFill>
            </a:rPr>
            <a:t>3. Implementar módulo sobre trata de personas como forma de violencia contra las mujeres en el marco del curso virtual  "Derechos humanos con énfasis en prevención de trata de personas" </a:t>
          </a:r>
          <a:endParaRPr lang="es-CO" sz="1000" b="1" dirty="0">
            <a:solidFill>
              <a:schemeClr val="tx1"/>
            </a:solidFill>
          </a:endParaRPr>
        </a:p>
      </dgm:t>
    </dgm:pt>
    <dgm:pt modelId="{6DD4AA6C-9BC2-4B83-873A-901EECBA60E4}" type="parTrans" cxnId="{A791DF35-88AF-4E94-A9B1-DEFAF6DB04B1}">
      <dgm:prSet/>
      <dgm:spPr/>
      <dgm:t>
        <a:bodyPr/>
        <a:lstStyle/>
        <a:p>
          <a:endParaRPr lang="es-CO" b="1"/>
        </a:p>
      </dgm:t>
    </dgm:pt>
    <dgm:pt modelId="{9FDF4607-5AB1-4FD5-91B2-935EFA7C1C3C}" type="sibTrans" cxnId="{A791DF35-88AF-4E94-A9B1-DEFAF6DB04B1}">
      <dgm:prSet/>
      <dgm:spPr/>
      <dgm:t>
        <a:bodyPr/>
        <a:lstStyle/>
        <a:p>
          <a:endParaRPr lang="es-CO" b="1"/>
        </a:p>
      </dgm:t>
    </dgm:pt>
    <dgm:pt modelId="{D41D09C1-7471-46FE-B6E4-BED8ACB48EBC}">
      <dgm:prSet phldrT="[Texto]" custT="1"/>
      <dgm:spPr>
        <a:gradFill rotWithShape="0">
          <a:gsLst>
            <a:gs pos="3401">
              <a:schemeClr val="accent6"/>
            </a:gs>
            <a:gs pos="14000">
              <a:schemeClr val="accent6"/>
            </a:gs>
            <a:gs pos="58486">
              <a:schemeClr val="accent6">
                <a:lumMod val="60000"/>
                <a:lumOff val="40000"/>
              </a:schemeClr>
            </a:gs>
            <a:gs pos="73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dgm:spPr>
      <dgm:t>
        <a:bodyPr/>
        <a:lstStyle/>
        <a:p>
          <a:r>
            <a:rPr lang="es-ES" sz="1000" b="1" dirty="0">
              <a:solidFill>
                <a:schemeClr val="tx1"/>
              </a:solidFill>
            </a:rPr>
            <a:t>4. Involucrar a las organizaciones que hacen parte del Comité Distrital de Lucha contra la trata de personas en la formulación de la campaña de conmemoración del 30 julio.</a:t>
          </a:r>
          <a:endParaRPr lang="es-CO" sz="1000" b="1" dirty="0">
            <a:solidFill>
              <a:schemeClr val="tx1"/>
            </a:solidFill>
          </a:endParaRPr>
        </a:p>
      </dgm:t>
    </dgm:pt>
    <dgm:pt modelId="{170CFF5F-7920-4AC1-B86D-46DAA5DAC572}" type="parTrans" cxnId="{24D910DD-BFD1-49B8-B153-03C89FCBE188}">
      <dgm:prSet/>
      <dgm:spPr/>
      <dgm:t>
        <a:bodyPr/>
        <a:lstStyle/>
        <a:p>
          <a:endParaRPr lang="es-CO" b="1"/>
        </a:p>
      </dgm:t>
    </dgm:pt>
    <dgm:pt modelId="{99F85D97-1AF6-4394-BE9E-94FB31EDE837}" type="sibTrans" cxnId="{24D910DD-BFD1-49B8-B153-03C89FCBE188}">
      <dgm:prSet/>
      <dgm:spPr/>
      <dgm:t>
        <a:bodyPr/>
        <a:lstStyle/>
        <a:p>
          <a:endParaRPr lang="es-CO" b="1"/>
        </a:p>
      </dgm:t>
    </dgm:pt>
    <dgm:pt modelId="{3782BDC5-DA0E-4B24-ACFF-291F678383C8}">
      <dgm:prSet phldrT="[Texto]" custT="1"/>
      <dgm:spPr>
        <a:gradFill rotWithShape="0">
          <a:gsLst>
            <a:gs pos="3401">
              <a:schemeClr val="accent6"/>
            </a:gs>
            <a:gs pos="14000">
              <a:schemeClr val="accent6"/>
            </a:gs>
            <a:gs pos="100000">
              <a:schemeClr val="accent6"/>
            </a:gs>
            <a:gs pos="73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dgm:spPr>
      <dgm:t>
        <a:bodyPr/>
        <a:lstStyle/>
        <a:p>
          <a:r>
            <a:rPr lang="es-ES" sz="1100" b="1" dirty="0">
              <a:solidFill>
                <a:schemeClr val="tx1"/>
              </a:solidFill>
            </a:rPr>
            <a:t>5. Realizar mesas de trabajo de seguridad en localidades</a:t>
          </a:r>
          <a:endParaRPr lang="es-CO" sz="1100" b="1" dirty="0">
            <a:solidFill>
              <a:schemeClr val="tx1"/>
            </a:solidFill>
          </a:endParaRPr>
        </a:p>
      </dgm:t>
    </dgm:pt>
    <dgm:pt modelId="{EC813777-08CC-4A84-979E-9F8077BFAF0B}" type="parTrans" cxnId="{F07FDFCF-B10D-4CAE-A5BC-79BA9BD4E44A}">
      <dgm:prSet/>
      <dgm:spPr/>
      <dgm:t>
        <a:bodyPr/>
        <a:lstStyle/>
        <a:p>
          <a:endParaRPr lang="es-CO" b="1"/>
        </a:p>
      </dgm:t>
    </dgm:pt>
    <dgm:pt modelId="{8AC0AFB9-4655-4266-B1BE-1F74A1AC6E21}" type="sibTrans" cxnId="{F07FDFCF-B10D-4CAE-A5BC-79BA9BD4E44A}">
      <dgm:prSet/>
      <dgm:spPr/>
      <dgm:t>
        <a:bodyPr/>
        <a:lstStyle/>
        <a:p>
          <a:endParaRPr lang="es-CO" b="1"/>
        </a:p>
      </dgm:t>
    </dgm:pt>
    <dgm:pt modelId="{7E44CB19-54AE-40DA-90C7-2FDE8BD0FD94}" type="pres">
      <dgm:prSet presAssocID="{2B7842B9-1EEA-4D87-9A55-4B4EEDDC0B19}" presName="cycle" presStyleCnt="0">
        <dgm:presLayoutVars>
          <dgm:dir/>
          <dgm:resizeHandles val="exact"/>
        </dgm:presLayoutVars>
      </dgm:prSet>
      <dgm:spPr/>
      <dgm:t>
        <a:bodyPr/>
        <a:lstStyle/>
        <a:p>
          <a:endParaRPr lang="es-CO"/>
        </a:p>
      </dgm:t>
    </dgm:pt>
    <dgm:pt modelId="{23905D17-BEED-43DA-B3FE-98F614D6E25D}" type="pres">
      <dgm:prSet presAssocID="{F2AB0E02-05D2-4366-87F3-5C8202118FBF}" presName="node" presStyleLbl="node1" presStyleIdx="0" presStyleCnt="5">
        <dgm:presLayoutVars>
          <dgm:bulletEnabled val="1"/>
        </dgm:presLayoutVars>
      </dgm:prSet>
      <dgm:spPr/>
      <dgm:t>
        <a:bodyPr/>
        <a:lstStyle/>
        <a:p>
          <a:endParaRPr lang="es-CO"/>
        </a:p>
      </dgm:t>
    </dgm:pt>
    <dgm:pt modelId="{65042785-9A1F-4E1C-B026-59BADB4437EC}" type="pres">
      <dgm:prSet presAssocID="{F2AB0E02-05D2-4366-87F3-5C8202118FBF}" presName="spNode" presStyleCnt="0"/>
      <dgm:spPr/>
    </dgm:pt>
    <dgm:pt modelId="{7B34F1EA-2D0C-4725-8770-FB9DCCF81FF9}" type="pres">
      <dgm:prSet presAssocID="{1F8A59A6-1385-471E-BF56-8BB56FB9FA5C}" presName="sibTrans" presStyleLbl="sibTrans1D1" presStyleIdx="0" presStyleCnt="5"/>
      <dgm:spPr/>
      <dgm:t>
        <a:bodyPr/>
        <a:lstStyle/>
        <a:p>
          <a:endParaRPr lang="es-CO"/>
        </a:p>
      </dgm:t>
    </dgm:pt>
    <dgm:pt modelId="{9AF6733B-74AD-4AFA-A949-8C676DE2DCC0}" type="pres">
      <dgm:prSet presAssocID="{A51E9CC6-D792-47CB-8DE3-E4B3B9546260}" presName="node" presStyleLbl="node1" presStyleIdx="1" presStyleCnt="5" custRadScaleRad="101091" custRadScaleInc="-3051">
        <dgm:presLayoutVars>
          <dgm:bulletEnabled val="1"/>
        </dgm:presLayoutVars>
      </dgm:prSet>
      <dgm:spPr/>
      <dgm:t>
        <a:bodyPr/>
        <a:lstStyle/>
        <a:p>
          <a:endParaRPr lang="es-CO"/>
        </a:p>
      </dgm:t>
    </dgm:pt>
    <dgm:pt modelId="{E9E6E45A-DDE7-4809-A385-CCF5ED0AC3B2}" type="pres">
      <dgm:prSet presAssocID="{A51E9CC6-D792-47CB-8DE3-E4B3B9546260}" presName="spNode" presStyleCnt="0"/>
      <dgm:spPr/>
    </dgm:pt>
    <dgm:pt modelId="{DB7EAE0B-F61B-4642-B448-18FEDEEBEC8B}" type="pres">
      <dgm:prSet presAssocID="{B41DA664-00A0-4AF0-AFA6-00C09DE24970}" presName="sibTrans" presStyleLbl="sibTrans1D1" presStyleIdx="1" presStyleCnt="5"/>
      <dgm:spPr/>
      <dgm:t>
        <a:bodyPr/>
        <a:lstStyle/>
        <a:p>
          <a:endParaRPr lang="es-CO"/>
        </a:p>
      </dgm:t>
    </dgm:pt>
    <dgm:pt modelId="{03250156-17ED-4910-84AF-B182DF8F98FE}" type="pres">
      <dgm:prSet presAssocID="{C60403CC-E6F2-4A11-AC2B-BCBF73D18B4E}" presName="node" presStyleLbl="node1" presStyleIdx="2" presStyleCnt="5" custRadScaleRad="98916" custRadScaleInc="-755">
        <dgm:presLayoutVars>
          <dgm:bulletEnabled val="1"/>
        </dgm:presLayoutVars>
      </dgm:prSet>
      <dgm:spPr/>
      <dgm:t>
        <a:bodyPr/>
        <a:lstStyle/>
        <a:p>
          <a:endParaRPr lang="es-CO"/>
        </a:p>
      </dgm:t>
    </dgm:pt>
    <dgm:pt modelId="{8734855C-2338-409B-9654-2BAD339091BF}" type="pres">
      <dgm:prSet presAssocID="{C60403CC-E6F2-4A11-AC2B-BCBF73D18B4E}" presName="spNode" presStyleCnt="0"/>
      <dgm:spPr/>
    </dgm:pt>
    <dgm:pt modelId="{107BB457-318F-4D45-B66E-79194395091B}" type="pres">
      <dgm:prSet presAssocID="{9FDF4607-5AB1-4FD5-91B2-935EFA7C1C3C}" presName="sibTrans" presStyleLbl="sibTrans1D1" presStyleIdx="2" presStyleCnt="5"/>
      <dgm:spPr/>
      <dgm:t>
        <a:bodyPr/>
        <a:lstStyle/>
        <a:p>
          <a:endParaRPr lang="es-CO"/>
        </a:p>
      </dgm:t>
    </dgm:pt>
    <dgm:pt modelId="{CD611AA9-07D7-4859-838E-66D0F5A0C510}" type="pres">
      <dgm:prSet presAssocID="{D41D09C1-7471-46FE-B6E4-BED8ACB48EBC}" presName="node" presStyleLbl="node1" presStyleIdx="3" presStyleCnt="5">
        <dgm:presLayoutVars>
          <dgm:bulletEnabled val="1"/>
        </dgm:presLayoutVars>
      </dgm:prSet>
      <dgm:spPr/>
      <dgm:t>
        <a:bodyPr/>
        <a:lstStyle/>
        <a:p>
          <a:endParaRPr lang="es-CO"/>
        </a:p>
      </dgm:t>
    </dgm:pt>
    <dgm:pt modelId="{9B5268A9-B3FD-4B42-BE47-9C504CF43DF0}" type="pres">
      <dgm:prSet presAssocID="{D41D09C1-7471-46FE-B6E4-BED8ACB48EBC}" presName="spNode" presStyleCnt="0"/>
      <dgm:spPr/>
    </dgm:pt>
    <dgm:pt modelId="{400A749E-260E-4F02-AEE1-A34E16F5387A}" type="pres">
      <dgm:prSet presAssocID="{99F85D97-1AF6-4394-BE9E-94FB31EDE837}" presName="sibTrans" presStyleLbl="sibTrans1D1" presStyleIdx="3" presStyleCnt="5"/>
      <dgm:spPr/>
      <dgm:t>
        <a:bodyPr/>
        <a:lstStyle/>
        <a:p>
          <a:endParaRPr lang="es-CO"/>
        </a:p>
      </dgm:t>
    </dgm:pt>
    <dgm:pt modelId="{9C305A5F-7204-4199-B0D8-AC1140ED8627}" type="pres">
      <dgm:prSet presAssocID="{3782BDC5-DA0E-4B24-ACFF-291F678383C8}" presName="node" presStyleLbl="node1" presStyleIdx="4" presStyleCnt="5" custLinFactNeighborX="-15325" custLinFactNeighborY="-4740">
        <dgm:presLayoutVars>
          <dgm:bulletEnabled val="1"/>
        </dgm:presLayoutVars>
      </dgm:prSet>
      <dgm:spPr/>
      <dgm:t>
        <a:bodyPr/>
        <a:lstStyle/>
        <a:p>
          <a:endParaRPr lang="es-CO"/>
        </a:p>
      </dgm:t>
    </dgm:pt>
    <dgm:pt modelId="{EB387D42-1EEF-4263-A2A8-74629BCE23FE}" type="pres">
      <dgm:prSet presAssocID="{3782BDC5-DA0E-4B24-ACFF-291F678383C8}" presName="spNode" presStyleCnt="0"/>
      <dgm:spPr/>
    </dgm:pt>
    <dgm:pt modelId="{75B7FE46-6427-43AF-907C-ABA195127790}" type="pres">
      <dgm:prSet presAssocID="{8AC0AFB9-4655-4266-B1BE-1F74A1AC6E21}" presName="sibTrans" presStyleLbl="sibTrans1D1" presStyleIdx="4" presStyleCnt="5"/>
      <dgm:spPr/>
      <dgm:t>
        <a:bodyPr/>
        <a:lstStyle/>
        <a:p>
          <a:endParaRPr lang="es-CO"/>
        </a:p>
      </dgm:t>
    </dgm:pt>
  </dgm:ptLst>
  <dgm:cxnLst>
    <dgm:cxn modelId="{2A0853D4-B388-4422-BA7E-E056088FD4A9}" type="presOf" srcId="{3782BDC5-DA0E-4B24-ACFF-291F678383C8}" destId="{9C305A5F-7204-4199-B0D8-AC1140ED8627}" srcOrd="0" destOrd="0" presId="urn:microsoft.com/office/officeart/2005/8/layout/cycle6"/>
    <dgm:cxn modelId="{47C88C35-2B4A-4FEC-8BCC-45BE353B21FB}" type="presOf" srcId="{B41DA664-00A0-4AF0-AFA6-00C09DE24970}" destId="{DB7EAE0B-F61B-4642-B448-18FEDEEBEC8B}" srcOrd="0" destOrd="0" presId="urn:microsoft.com/office/officeart/2005/8/layout/cycle6"/>
    <dgm:cxn modelId="{E6C232E0-4064-42F6-9488-EC8439F50626}" type="presOf" srcId="{D41D09C1-7471-46FE-B6E4-BED8ACB48EBC}" destId="{CD611AA9-07D7-4859-838E-66D0F5A0C510}" srcOrd="0" destOrd="0" presId="urn:microsoft.com/office/officeart/2005/8/layout/cycle6"/>
    <dgm:cxn modelId="{2DB1A928-85D9-4539-9144-03DB57768BA5}" type="presOf" srcId="{F2AB0E02-05D2-4366-87F3-5C8202118FBF}" destId="{23905D17-BEED-43DA-B3FE-98F614D6E25D}" srcOrd="0" destOrd="0" presId="urn:microsoft.com/office/officeart/2005/8/layout/cycle6"/>
    <dgm:cxn modelId="{22070CEC-0C69-48E0-8E57-C91D6E9B0720}" type="presOf" srcId="{8AC0AFB9-4655-4266-B1BE-1F74A1AC6E21}" destId="{75B7FE46-6427-43AF-907C-ABA195127790}" srcOrd="0" destOrd="0" presId="urn:microsoft.com/office/officeart/2005/8/layout/cycle6"/>
    <dgm:cxn modelId="{A791DF35-88AF-4E94-A9B1-DEFAF6DB04B1}" srcId="{2B7842B9-1EEA-4D87-9A55-4B4EEDDC0B19}" destId="{C60403CC-E6F2-4A11-AC2B-BCBF73D18B4E}" srcOrd="2" destOrd="0" parTransId="{6DD4AA6C-9BC2-4B83-873A-901EECBA60E4}" sibTransId="{9FDF4607-5AB1-4FD5-91B2-935EFA7C1C3C}"/>
    <dgm:cxn modelId="{80087047-3D18-4E75-A0D4-AAB215AB49C2}" type="presOf" srcId="{A51E9CC6-D792-47CB-8DE3-E4B3B9546260}" destId="{9AF6733B-74AD-4AFA-A949-8C676DE2DCC0}" srcOrd="0" destOrd="0" presId="urn:microsoft.com/office/officeart/2005/8/layout/cycle6"/>
    <dgm:cxn modelId="{B89F3B9B-55DE-445B-8B81-C96F42BFBF7C}" srcId="{2B7842B9-1EEA-4D87-9A55-4B4EEDDC0B19}" destId="{A51E9CC6-D792-47CB-8DE3-E4B3B9546260}" srcOrd="1" destOrd="0" parTransId="{6641B451-C6FC-463D-BBDE-FC98C0B2A4B3}" sibTransId="{B41DA664-00A0-4AF0-AFA6-00C09DE24970}"/>
    <dgm:cxn modelId="{CBC405E0-9E34-46CC-8803-5C1CDC864B51}" srcId="{2B7842B9-1EEA-4D87-9A55-4B4EEDDC0B19}" destId="{F2AB0E02-05D2-4366-87F3-5C8202118FBF}" srcOrd="0" destOrd="0" parTransId="{3E763294-5B33-4C8E-AE8C-F4267A635751}" sibTransId="{1F8A59A6-1385-471E-BF56-8BB56FB9FA5C}"/>
    <dgm:cxn modelId="{C3098AE5-401C-42A2-AB29-67641F35E406}" type="presOf" srcId="{9FDF4607-5AB1-4FD5-91B2-935EFA7C1C3C}" destId="{107BB457-318F-4D45-B66E-79194395091B}" srcOrd="0" destOrd="0" presId="urn:microsoft.com/office/officeart/2005/8/layout/cycle6"/>
    <dgm:cxn modelId="{D6753B09-2D2C-4E29-AC02-7B3D5A494D34}" type="presOf" srcId="{2B7842B9-1EEA-4D87-9A55-4B4EEDDC0B19}" destId="{7E44CB19-54AE-40DA-90C7-2FDE8BD0FD94}" srcOrd="0" destOrd="0" presId="urn:microsoft.com/office/officeart/2005/8/layout/cycle6"/>
    <dgm:cxn modelId="{F07FDFCF-B10D-4CAE-A5BC-79BA9BD4E44A}" srcId="{2B7842B9-1EEA-4D87-9A55-4B4EEDDC0B19}" destId="{3782BDC5-DA0E-4B24-ACFF-291F678383C8}" srcOrd="4" destOrd="0" parTransId="{EC813777-08CC-4A84-979E-9F8077BFAF0B}" sibTransId="{8AC0AFB9-4655-4266-B1BE-1F74A1AC6E21}"/>
    <dgm:cxn modelId="{3AF0BACD-DA28-4FFE-B87C-C9B66B79B774}" type="presOf" srcId="{1F8A59A6-1385-471E-BF56-8BB56FB9FA5C}" destId="{7B34F1EA-2D0C-4725-8770-FB9DCCF81FF9}" srcOrd="0" destOrd="0" presId="urn:microsoft.com/office/officeart/2005/8/layout/cycle6"/>
    <dgm:cxn modelId="{7863CB68-258B-4F3A-B6B6-094C70000B39}" type="presOf" srcId="{C60403CC-E6F2-4A11-AC2B-BCBF73D18B4E}" destId="{03250156-17ED-4910-84AF-B182DF8F98FE}" srcOrd="0" destOrd="0" presId="urn:microsoft.com/office/officeart/2005/8/layout/cycle6"/>
    <dgm:cxn modelId="{21F8F9C3-EE11-4B51-9243-B9854CF24858}" type="presOf" srcId="{99F85D97-1AF6-4394-BE9E-94FB31EDE837}" destId="{400A749E-260E-4F02-AEE1-A34E16F5387A}" srcOrd="0" destOrd="0" presId="urn:microsoft.com/office/officeart/2005/8/layout/cycle6"/>
    <dgm:cxn modelId="{24D910DD-BFD1-49B8-B153-03C89FCBE188}" srcId="{2B7842B9-1EEA-4D87-9A55-4B4EEDDC0B19}" destId="{D41D09C1-7471-46FE-B6E4-BED8ACB48EBC}" srcOrd="3" destOrd="0" parTransId="{170CFF5F-7920-4AC1-B86D-46DAA5DAC572}" sibTransId="{99F85D97-1AF6-4394-BE9E-94FB31EDE837}"/>
    <dgm:cxn modelId="{F46CED5E-B02D-4B47-B72C-4B063A68C98F}" type="presParOf" srcId="{7E44CB19-54AE-40DA-90C7-2FDE8BD0FD94}" destId="{23905D17-BEED-43DA-B3FE-98F614D6E25D}" srcOrd="0" destOrd="0" presId="urn:microsoft.com/office/officeart/2005/8/layout/cycle6"/>
    <dgm:cxn modelId="{019DCD61-82F0-4D1F-9CC9-529154EDB1C0}" type="presParOf" srcId="{7E44CB19-54AE-40DA-90C7-2FDE8BD0FD94}" destId="{65042785-9A1F-4E1C-B026-59BADB4437EC}" srcOrd="1" destOrd="0" presId="urn:microsoft.com/office/officeart/2005/8/layout/cycle6"/>
    <dgm:cxn modelId="{4EF59026-82AE-4032-ACC6-C1EFA7C0CAA0}" type="presParOf" srcId="{7E44CB19-54AE-40DA-90C7-2FDE8BD0FD94}" destId="{7B34F1EA-2D0C-4725-8770-FB9DCCF81FF9}" srcOrd="2" destOrd="0" presId="urn:microsoft.com/office/officeart/2005/8/layout/cycle6"/>
    <dgm:cxn modelId="{4F263284-AC96-48BB-9A07-F026DC963817}" type="presParOf" srcId="{7E44CB19-54AE-40DA-90C7-2FDE8BD0FD94}" destId="{9AF6733B-74AD-4AFA-A949-8C676DE2DCC0}" srcOrd="3" destOrd="0" presId="urn:microsoft.com/office/officeart/2005/8/layout/cycle6"/>
    <dgm:cxn modelId="{29EA9BB3-862D-4A21-B331-EE4BA60BF0B2}" type="presParOf" srcId="{7E44CB19-54AE-40DA-90C7-2FDE8BD0FD94}" destId="{E9E6E45A-DDE7-4809-A385-CCF5ED0AC3B2}" srcOrd="4" destOrd="0" presId="urn:microsoft.com/office/officeart/2005/8/layout/cycle6"/>
    <dgm:cxn modelId="{A9A6A593-B8B9-4D45-A65F-A2F687408ABE}" type="presParOf" srcId="{7E44CB19-54AE-40DA-90C7-2FDE8BD0FD94}" destId="{DB7EAE0B-F61B-4642-B448-18FEDEEBEC8B}" srcOrd="5" destOrd="0" presId="urn:microsoft.com/office/officeart/2005/8/layout/cycle6"/>
    <dgm:cxn modelId="{9BCCA329-3894-4E15-A9A0-46777BDA486C}" type="presParOf" srcId="{7E44CB19-54AE-40DA-90C7-2FDE8BD0FD94}" destId="{03250156-17ED-4910-84AF-B182DF8F98FE}" srcOrd="6" destOrd="0" presId="urn:microsoft.com/office/officeart/2005/8/layout/cycle6"/>
    <dgm:cxn modelId="{1DA86D44-80A7-4F71-B554-9EA06559418D}" type="presParOf" srcId="{7E44CB19-54AE-40DA-90C7-2FDE8BD0FD94}" destId="{8734855C-2338-409B-9654-2BAD339091BF}" srcOrd="7" destOrd="0" presId="urn:microsoft.com/office/officeart/2005/8/layout/cycle6"/>
    <dgm:cxn modelId="{E7D6CD9D-A7B0-44D2-9DCA-9336753E6412}" type="presParOf" srcId="{7E44CB19-54AE-40DA-90C7-2FDE8BD0FD94}" destId="{107BB457-318F-4D45-B66E-79194395091B}" srcOrd="8" destOrd="0" presId="urn:microsoft.com/office/officeart/2005/8/layout/cycle6"/>
    <dgm:cxn modelId="{80ABD4BF-32F4-4FBC-A785-44A7BC0F2C6E}" type="presParOf" srcId="{7E44CB19-54AE-40DA-90C7-2FDE8BD0FD94}" destId="{CD611AA9-07D7-4859-838E-66D0F5A0C510}" srcOrd="9" destOrd="0" presId="urn:microsoft.com/office/officeart/2005/8/layout/cycle6"/>
    <dgm:cxn modelId="{5CC35656-72E5-46B3-AF59-0335FCD392BA}" type="presParOf" srcId="{7E44CB19-54AE-40DA-90C7-2FDE8BD0FD94}" destId="{9B5268A9-B3FD-4B42-BE47-9C504CF43DF0}" srcOrd="10" destOrd="0" presId="urn:microsoft.com/office/officeart/2005/8/layout/cycle6"/>
    <dgm:cxn modelId="{2CD0EEF8-B54F-466D-B4DD-D47163C40EE1}" type="presParOf" srcId="{7E44CB19-54AE-40DA-90C7-2FDE8BD0FD94}" destId="{400A749E-260E-4F02-AEE1-A34E16F5387A}" srcOrd="11" destOrd="0" presId="urn:microsoft.com/office/officeart/2005/8/layout/cycle6"/>
    <dgm:cxn modelId="{E2F89B62-923D-462F-A07C-4F42D807C25F}" type="presParOf" srcId="{7E44CB19-54AE-40DA-90C7-2FDE8BD0FD94}" destId="{9C305A5F-7204-4199-B0D8-AC1140ED8627}" srcOrd="12" destOrd="0" presId="urn:microsoft.com/office/officeart/2005/8/layout/cycle6"/>
    <dgm:cxn modelId="{2AC630F7-1295-4327-9A01-050C8013421E}" type="presParOf" srcId="{7E44CB19-54AE-40DA-90C7-2FDE8BD0FD94}" destId="{EB387D42-1EEF-4263-A2A8-74629BCE23FE}" srcOrd="13" destOrd="0" presId="urn:microsoft.com/office/officeart/2005/8/layout/cycle6"/>
    <dgm:cxn modelId="{31D82033-C156-4E5A-9220-44A4112933AB}" type="presParOf" srcId="{7E44CB19-54AE-40DA-90C7-2FDE8BD0FD94}" destId="{75B7FE46-6427-43AF-907C-ABA19512779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E4159-3AFE-43A8-911F-9B246198D202}" type="doc">
      <dgm:prSet loTypeId="urn:microsoft.com/office/officeart/2005/8/layout/hList7" loCatId="list" qsTypeId="urn:microsoft.com/office/officeart/2005/8/quickstyle/simple1" qsCatId="simple" csTypeId="urn:microsoft.com/office/officeart/2005/8/colors/accent1_2" csCatId="accent1" phldr="1"/>
      <dgm:spPr/>
    </dgm:pt>
    <dgm:pt modelId="{1D459640-6E27-4B6A-BEAB-2D8472B64AC7}">
      <dgm:prSet phldrT="[Texto]"/>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s-ES" dirty="0">
              <a:solidFill>
                <a:schemeClr val="tx1"/>
              </a:solidFill>
            </a:rPr>
            <a:t>Implementar la estrategia 50/50 ruta de la paridad de genero con el fin de contribuir al fortalecimiento de los liderazgos para la inclusión y equidad de género en la participación y la representación política en Bogotá. </a:t>
          </a:r>
          <a:endParaRPr lang="es-CO" dirty="0"/>
        </a:p>
      </dgm:t>
    </dgm:pt>
    <dgm:pt modelId="{6DC28401-C960-4B59-BECD-E5F73234AFDC}" type="parTrans" cxnId="{0E614C46-4856-44D9-9025-5AC7B06583A3}">
      <dgm:prSet/>
      <dgm:spPr/>
      <dgm:t>
        <a:bodyPr/>
        <a:lstStyle/>
        <a:p>
          <a:endParaRPr lang="es-CO"/>
        </a:p>
      </dgm:t>
    </dgm:pt>
    <dgm:pt modelId="{02C251CF-8002-4CDA-A8D5-B5AFBE8CDBF1}" type="sibTrans" cxnId="{0E614C46-4856-44D9-9025-5AC7B06583A3}">
      <dgm:prSet/>
      <dgm:spPr/>
      <dgm:t>
        <a:bodyPr/>
        <a:lstStyle/>
        <a:p>
          <a:endParaRPr lang="es-CO"/>
        </a:p>
      </dgm:t>
    </dgm:pt>
    <dgm:pt modelId="{37A5F6F3-F977-498B-BABE-24767D3838BA}">
      <dgm:prSet phldrT="[Texto]"/>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s-ES" dirty="0">
              <a:solidFill>
                <a:schemeClr val="tx1"/>
              </a:solidFill>
            </a:rPr>
            <a:t>Implementar la metodología las Mujeres cuentan (5 diálogos ciudadanos-. )</a:t>
          </a:r>
          <a:endParaRPr lang="es-CO" dirty="0"/>
        </a:p>
      </dgm:t>
    </dgm:pt>
    <dgm:pt modelId="{CCEE66AC-DC02-4110-9C0A-5C125B2EACC3}" type="parTrans" cxnId="{3188217B-D18F-4666-844F-1B20D604C4C7}">
      <dgm:prSet/>
      <dgm:spPr/>
      <dgm:t>
        <a:bodyPr/>
        <a:lstStyle/>
        <a:p>
          <a:endParaRPr lang="es-CO"/>
        </a:p>
      </dgm:t>
    </dgm:pt>
    <dgm:pt modelId="{27B0AD63-752E-4704-9AC1-BE836A856CCD}" type="sibTrans" cxnId="{3188217B-D18F-4666-844F-1B20D604C4C7}">
      <dgm:prSet/>
      <dgm:spPr/>
      <dgm:t>
        <a:bodyPr/>
        <a:lstStyle/>
        <a:p>
          <a:endParaRPr lang="es-CO"/>
        </a:p>
      </dgm:t>
    </dgm:pt>
    <dgm:pt modelId="{966BCF8A-C9A2-44BA-93B5-B976B17BCBD2}" type="pres">
      <dgm:prSet presAssocID="{890E4159-3AFE-43A8-911F-9B246198D202}" presName="Name0" presStyleCnt="0">
        <dgm:presLayoutVars>
          <dgm:dir/>
          <dgm:resizeHandles val="exact"/>
        </dgm:presLayoutVars>
      </dgm:prSet>
      <dgm:spPr/>
    </dgm:pt>
    <dgm:pt modelId="{BAAF6CB3-1225-4194-B656-D294554D3BE9}" type="pres">
      <dgm:prSet presAssocID="{890E4159-3AFE-43A8-911F-9B246198D202}" presName="fgShape" presStyleLbl="fgShp" presStyleIdx="0" presStyleCnt="1" custLinFactNeighborX="0" custLinFactNeighborY="3694"/>
      <dgm:spPr>
        <a:solidFill>
          <a:schemeClr val="accent6">
            <a:lumMod val="20000"/>
            <a:lumOff val="80000"/>
          </a:schemeClr>
        </a:solidFill>
      </dgm:spPr>
    </dgm:pt>
    <dgm:pt modelId="{3FBB279C-A61C-45DD-91B3-3F2D58F6296F}" type="pres">
      <dgm:prSet presAssocID="{890E4159-3AFE-43A8-911F-9B246198D202}" presName="linComp" presStyleCnt="0"/>
      <dgm:spPr/>
    </dgm:pt>
    <dgm:pt modelId="{A82BC9C5-CC27-4CC7-B1D5-D073ECBFF1EE}" type="pres">
      <dgm:prSet presAssocID="{1D459640-6E27-4B6A-BEAB-2D8472B64AC7}" presName="compNode" presStyleCnt="0"/>
      <dgm:spPr/>
    </dgm:pt>
    <dgm:pt modelId="{559578DA-E7AA-4F0F-A913-B07FC1CC7AC5}" type="pres">
      <dgm:prSet presAssocID="{1D459640-6E27-4B6A-BEAB-2D8472B64AC7}" presName="bkgdShape" presStyleLbl="node1" presStyleIdx="0" presStyleCnt="2" custLinFactNeighborX="-755"/>
      <dgm:spPr/>
      <dgm:t>
        <a:bodyPr/>
        <a:lstStyle/>
        <a:p>
          <a:endParaRPr lang="es-CO"/>
        </a:p>
      </dgm:t>
    </dgm:pt>
    <dgm:pt modelId="{6809000A-205E-482C-BC2C-E34AB0D3C2DC}" type="pres">
      <dgm:prSet presAssocID="{1D459640-6E27-4B6A-BEAB-2D8472B64AC7}" presName="nodeTx" presStyleLbl="node1" presStyleIdx="0" presStyleCnt="2">
        <dgm:presLayoutVars>
          <dgm:bulletEnabled val="1"/>
        </dgm:presLayoutVars>
      </dgm:prSet>
      <dgm:spPr/>
      <dgm:t>
        <a:bodyPr/>
        <a:lstStyle/>
        <a:p>
          <a:endParaRPr lang="es-CO"/>
        </a:p>
      </dgm:t>
    </dgm:pt>
    <dgm:pt modelId="{4725CC93-A35D-42CA-A139-FEF4F1D7289B}" type="pres">
      <dgm:prSet presAssocID="{1D459640-6E27-4B6A-BEAB-2D8472B64AC7}" presName="invisiNode" presStyleLbl="node1" presStyleIdx="0" presStyleCnt="2"/>
      <dgm:spPr/>
    </dgm:pt>
    <dgm:pt modelId="{C784BC9F-717A-4954-B334-A45AAA11DC56}" type="pres">
      <dgm:prSet presAssocID="{1D459640-6E27-4B6A-BEAB-2D8472B64AC7}" presName="imagNode" presStyleLbl="fgImgPlace1" presStyleIdx="0" presStyleCnt="2"/>
      <dgm:spPr>
        <a:gradFill rotWithShape="0">
          <a:gsLst>
            <a:gs pos="100000">
              <a:schemeClr val="accent2">
                <a:lumMod val="60000"/>
                <a:lumOff val="40000"/>
              </a:schemeClr>
            </a:gs>
            <a:gs pos="12248">
              <a:schemeClr val="accent2">
                <a:lumMod val="40000"/>
                <a:lumOff val="60000"/>
              </a:schemeClr>
            </a:gs>
            <a:gs pos="25150">
              <a:schemeClr val="accent2">
                <a:lumMod val="40000"/>
                <a:lumOff val="60000"/>
              </a:schemeClr>
            </a:gs>
            <a:gs pos="2000">
              <a:schemeClr val="accent2">
                <a:lumMod val="40000"/>
                <a:lumOff val="60000"/>
              </a:schemeClr>
            </a:gs>
            <a:gs pos="66650">
              <a:schemeClr val="accent2">
                <a:lumMod val="40000"/>
                <a:lumOff val="60000"/>
              </a:schemeClr>
            </a:gs>
            <a:gs pos="50000">
              <a:schemeClr val="accent2">
                <a:lumMod val="40000"/>
                <a:lumOff val="60000"/>
              </a:schemeClr>
            </a:gs>
            <a:gs pos="34000">
              <a:schemeClr val="accent2">
                <a:lumMod val="20000"/>
                <a:lumOff val="80000"/>
              </a:schemeClr>
            </a:gs>
          </a:gsLst>
          <a:path path="circle">
            <a:fillToRect l="50000" t="50000" r="50000" b="50000"/>
          </a:path>
        </a:gradFill>
      </dgm:spPr>
    </dgm:pt>
    <dgm:pt modelId="{0DA4A724-7594-45E3-A48D-4FCAD4DDBFC6}" type="pres">
      <dgm:prSet presAssocID="{02C251CF-8002-4CDA-A8D5-B5AFBE8CDBF1}" presName="sibTrans" presStyleLbl="sibTrans2D1" presStyleIdx="0" presStyleCnt="0"/>
      <dgm:spPr/>
      <dgm:t>
        <a:bodyPr/>
        <a:lstStyle/>
        <a:p>
          <a:endParaRPr lang="es-CO"/>
        </a:p>
      </dgm:t>
    </dgm:pt>
    <dgm:pt modelId="{E1F36D49-476B-400B-A4DA-F0AF68DBD1BF}" type="pres">
      <dgm:prSet presAssocID="{37A5F6F3-F977-498B-BABE-24767D3838BA}" presName="compNode" presStyleCnt="0"/>
      <dgm:spPr/>
    </dgm:pt>
    <dgm:pt modelId="{2C8DEAAB-8272-419C-B84A-0DC465F4D0B2}" type="pres">
      <dgm:prSet presAssocID="{37A5F6F3-F977-498B-BABE-24767D3838BA}" presName="bkgdShape" presStyleLbl="node1" presStyleIdx="1" presStyleCnt="2" custLinFactNeighborX="808"/>
      <dgm:spPr/>
      <dgm:t>
        <a:bodyPr/>
        <a:lstStyle/>
        <a:p>
          <a:endParaRPr lang="es-CO"/>
        </a:p>
      </dgm:t>
    </dgm:pt>
    <dgm:pt modelId="{0E4AEC46-BA06-4080-A038-AF7A8332A19C}" type="pres">
      <dgm:prSet presAssocID="{37A5F6F3-F977-498B-BABE-24767D3838BA}" presName="nodeTx" presStyleLbl="node1" presStyleIdx="1" presStyleCnt="2">
        <dgm:presLayoutVars>
          <dgm:bulletEnabled val="1"/>
        </dgm:presLayoutVars>
      </dgm:prSet>
      <dgm:spPr/>
      <dgm:t>
        <a:bodyPr/>
        <a:lstStyle/>
        <a:p>
          <a:endParaRPr lang="es-CO"/>
        </a:p>
      </dgm:t>
    </dgm:pt>
    <dgm:pt modelId="{237EB476-65A9-44BC-BA4A-F0A148BDCC35}" type="pres">
      <dgm:prSet presAssocID="{37A5F6F3-F977-498B-BABE-24767D3838BA}" presName="invisiNode" presStyleLbl="node1" presStyleIdx="1" presStyleCnt="2"/>
      <dgm:spPr/>
    </dgm:pt>
    <dgm:pt modelId="{0CC487E1-FB5C-437B-8079-822EB3993416}" type="pres">
      <dgm:prSet presAssocID="{37A5F6F3-F977-498B-BABE-24767D3838BA}" presName="imagNode" presStyleLbl="fgImgPlace1" presStyleIdx="1" presStyleCnt="2"/>
      <dgm:spPr>
        <a:gradFill rotWithShape="0">
          <a:gsLst>
            <a:gs pos="100000">
              <a:srgbClr val="42AB0D"/>
            </a:gs>
            <a:gs pos="12248">
              <a:schemeClr val="accent6"/>
            </a:gs>
            <a:gs pos="25150">
              <a:schemeClr val="accent6"/>
            </a:gs>
            <a:gs pos="0">
              <a:schemeClr val="accent6"/>
            </a:gs>
            <a:gs pos="66650">
              <a:srgbClr val="D8E6BC"/>
            </a:gs>
            <a:gs pos="50000">
              <a:schemeClr val="accent6">
                <a:lumMod val="40000"/>
                <a:lumOff val="60000"/>
              </a:schemeClr>
            </a:gs>
            <a:gs pos="100000">
              <a:schemeClr val="accent4">
                <a:lumMod val="20000"/>
                <a:lumOff val="80000"/>
              </a:schemeClr>
            </a:gs>
          </a:gsLst>
          <a:path path="circle">
            <a:fillToRect l="50000" t="50000" r="50000" b="50000"/>
          </a:path>
        </a:gradFill>
      </dgm:spPr>
    </dgm:pt>
  </dgm:ptLst>
  <dgm:cxnLst>
    <dgm:cxn modelId="{0E614C46-4856-44D9-9025-5AC7B06583A3}" srcId="{890E4159-3AFE-43A8-911F-9B246198D202}" destId="{1D459640-6E27-4B6A-BEAB-2D8472B64AC7}" srcOrd="0" destOrd="0" parTransId="{6DC28401-C960-4B59-BECD-E5F73234AFDC}" sibTransId="{02C251CF-8002-4CDA-A8D5-B5AFBE8CDBF1}"/>
    <dgm:cxn modelId="{93F41064-3460-4495-AEB6-D412543BDE95}" type="presOf" srcId="{02C251CF-8002-4CDA-A8D5-B5AFBE8CDBF1}" destId="{0DA4A724-7594-45E3-A48D-4FCAD4DDBFC6}" srcOrd="0" destOrd="0" presId="urn:microsoft.com/office/officeart/2005/8/layout/hList7"/>
    <dgm:cxn modelId="{646D3081-4532-4703-906A-B0515BE54FE9}" type="presOf" srcId="{37A5F6F3-F977-498B-BABE-24767D3838BA}" destId="{0E4AEC46-BA06-4080-A038-AF7A8332A19C}" srcOrd="1" destOrd="0" presId="urn:microsoft.com/office/officeart/2005/8/layout/hList7"/>
    <dgm:cxn modelId="{3188217B-D18F-4666-844F-1B20D604C4C7}" srcId="{890E4159-3AFE-43A8-911F-9B246198D202}" destId="{37A5F6F3-F977-498B-BABE-24767D3838BA}" srcOrd="1" destOrd="0" parTransId="{CCEE66AC-DC02-4110-9C0A-5C125B2EACC3}" sibTransId="{27B0AD63-752E-4704-9AC1-BE836A856CCD}"/>
    <dgm:cxn modelId="{45B28DF3-3F05-4511-9842-CD065430A0F8}" type="presOf" srcId="{1D459640-6E27-4B6A-BEAB-2D8472B64AC7}" destId="{6809000A-205E-482C-BC2C-E34AB0D3C2DC}" srcOrd="1" destOrd="0" presId="urn:microsoft.com/office/officeart/2005/8/layout/hList7"/>
    <dgm:cxn modelId="{B47F07FB-5349-46A0-AF2A-D30C032EAFA9}" type="presOf" srcId="{37A5F6F3-F977-498B-BABE-24767D3838BA}" destId="{2C8DEAAB-8272-419C-B84A-0DC465F4D0B2}" srcOrd="0" destOrd="0" presId="urn:microsoft.com/office/officeart/2005/8/layout/hList7"/>
    <dgm:cxn modelId="{5E99E425-0403-453C-8FF8-C6689B2425B9}" type="presOf" srcId="{1D459640-6E27-4B6A-BEAB-2D8472B64AC7}" destId="{559578DA-E7AA-4F0F-A913-B07FC1CC7AC5}" srcOrd="0" destOrd="0" presId="urn:microsoft.com/office/officeart/2005/8/layout/hList7"/>
    <dgm:cxn modelId="{F834ADD2-667B-441E-8627-327F801386F5}" type="presOf" srcId="{890E4159-3AFE-43A8-911F-9B246198D202}" destId="{966BCF8A-C9A2-44BA-93B5-B976B17BCBD2}" srcOrd="0" destOrd="0" presId="urn:microsoft.com/office/officeart/2005/8/layout/hList7"/>
    <dgm:cxn modelId="{6E07DB39-222E-4078-AAEB-C5140E743309}" type="presParOf" srcId="{966BCF8A-C9A2-44BA-93B5-B976B17BCBD2}" destId="{BAAF6CB3-1225-4194-B656-D294554D3BE9}" srcOrd="0" destOrd="0" presId="urn:microsoft.com/office/officeart/2005/8/layout/hList7"/>
    <dgm:cxn modelId="{219C51D2-AAC9-4A1E-8438-1636D5DEA1B2}" type="presParOf" srcId="{966BCF8A-C9A2-44BA-93B5-B976B17BCBD2}" destId="{3FBB279C-A61C-45DD-91B3-3F2D58F6296F}" srcOrd="1" destOrd="0" presId="urn:microsoft.com/office/officeart/2005/8/layout/hList7"/>
    <dgm:cxn modelId="{6D9EC047-0B4C-4ED7-9AE3-BBD1804198B7}" type="presParOf" srcId="{3FBB279C-A61C-45DD-91B3-3F2D58F6296F}" destId="{A82BC9C5-CC27-4CC7-B1D5-D073ECBFF1EE}" srcOrd="0" destOrd="0" presId="urn:microsoft.com/office/officeart/2005/8/layout/hList7"/>
    <dgm:cxn modelId="{5A5A26D1-1A55-420B-AC31-E57E1CE91CB7}" type="presParOf" srcId="{A82BC9C5-CC27-4CC7-B1D5-D073ECBFF1EE}" destId="{559578DA-E7AA-4F0F-A913-B07FC1CC7AC5}" srcOrd="0" destOrd="0" presId="urn:microsoft.com/office/officeart/2005/8/layout/hList7"/>
    <dgm:cxn modelId="{E97AF200-F845-4411-B3CA-1F7F2E2A5D4B}" type="presParOf" srcId="{A82BC9C5-CC27-4CC7-B1D5-D073ECBFF1EE}" destId="{6809000A-205E-482C-BC2C-E34AB0D3C2DC}" srcOrd="1" destOrd="0" presId="urn:microsoft.com/office/officeart/2005/8/layout/hList7"/>
    <dgm:cxn modelId="{0DEFCB3C-B234-4C0F-A979-2771CF499134}" type="presParOf" srcId="{A82BC9C5-CC27-4CC7-B1D5-D073ECBFF1EE}" destId="{4725CC93-A35D-42CA-A139-FEF4F1D7289B}" srcOrd="2" destOrd="0" presId="urn:microsoft.com/office/officeart/2005/8/layout/hList7"/>
    <dgm:cxn modelId="{EB17C460-F1BE-4BBF-91FE-F5FA6C27335D}" type="presParOf" srcId="{A82BC9C5-CC27-4CC7-B1D5-D073ECBFF1EE}" destId="{C784BC9F-717A-4954-B334-A45AAA11DC56}" srcOrd="3" destOrd="0" presId="urn:microsoft.com/office/officeart/2005/8/layout/hList7"/>
    <dgm:cxn modelId="{AF360CE0-D724-4E7A-867B-DABCD517FA8F}" type="presParOf" srcId="{3FBB279C-A61C-45DD-91B3-3F2D58F6296F}" destId="{0DA4A724-7594-45E3-A48D-4FCAD4DDBFC6}" srcOrd="1" destOrd="0" presId="urn:microsoft.com/office/officeart/2005/8/layout/hList7"/>
    <dgm:cxn modelId="{CAF87D2D-B7E6-4524-A466-164BE805A8FD}" type="presParOf" srcId="{3FBB279C-A61C-45DD-91B3-3F2D58F6296F}" destId="{E1F36D49-476B-400B-A4DA-F0AF68DBD1BF}" srcOrd="2" destOrd="0" presId="urn:microsoft.com/office/officeart/2005/8/layout/hList7"/>
    <dgm:cxn modelId="{09B13DF1-6B69-41E3-9DE1-0FE966A36BB6}" type="presParOf" srcId="{E1F36D49-476B-400B-A4DA-F0AF68DBD1BF}" destId="{2C8DEAAB-8272-419C-B84A-0DC465F4D0B2}" srcOrd="0" destOrd="0" presId="urn:microsoft.com/office/officeart/2005/8/layout/hList7"/>
    <dgm:cxn modelId="{A02100EA-8680-423B-9FDB-291AC1A06D9B}" type="presParOf" srcId="{E1F36D49-476B-400B-A4DA-F0AF68DBD1BF}" destId="{0E4AEC46-BA06-4080-A038-AF7A8332A19C}" srcOrd="1" destOrd="0" presId="urn:microsoft.com/office/officeart/2005/8/layout/hList7"/>
    <dgm:cxn modelId="{E46956F4-CF2B-4CA4-86BE-AB080CC06F9D}" type="presParOf" srcId="{E1F36D49-476B-400B-A4DA-F0AF68DBD1BF}" destId="{237EB476-65A9-44BC-BA4A-F0A148BDCC35}" srcOrd="2" destOrd="0" presId="urn:microsoft.com/office/officeart/2005/8/layout/hList7"/>
    <dgm:cxn modelId="{798E05BF-386E-4505-86D9-B9AACAC1EEC4}" type="presParOf" srcId="{E1F36D49-476B-400B-A4DA-F0AF68DBD1BF}" destId="{0CC487E1-FB5C-437B-8079-822EB399341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D0FC4-FD75-4420-9CBE-3F9E5AE62129}" type="doc">
      <dgm:prSet loTypeId="urn:microsoft.com/office/officeart/2005/8/layout/pyramid2" loCatId="list" qsTypeId="urn:microsoft.com/office/officeart/2005/8/quickstyle/simple1" qsCatId="simple" csTypeId="urn:microsoft.com/office/officeart/2005/8/colors/accent1_2" csCatId="accent1" phldr="1"/>
      <dgm:spPr/>
    </dgm:pt>
    <dgm:pt modelId="{D1D8A832-6282-4471-9F06-4E77A0ACB9C0}">
      <dgm:prSet phldrT="[Texto]" custT="1"/>
      <dgm:spPr/>
      <dgm:t>
        <a:bodyPr/>
        <a:lstStyle/>
        <a:p>
          <a:r>
            <a:rPr lang="es-ES" sz="1400" dirty="0"/>
            <a:t>1. Realizar un proceso de formación a servidoras y servidores de la Secretaría Distrital de la Mujer sobre el derecho a la participación y representación con equidad.</a:t>
          </a:r>
          <a:endParaRPr lang="es-CO" sz="1400" dirty="0"/>
        </a:p>
      </dgm:t>
    </dgm:pt>
    <dgm:pt modelId="{B85247E5-567D-4382-B4EE-12F4C1421708}" type="parTrans" cxnId="{47D0EF9B-1861-467E-ABAF-DADD103E0353}">
      <dgm:prSet/>
      <dgm:spPr/>
      <dgm:t>
        <a:bodyPr/>
        <a:lstStyle/>
        <a:p>
          <a:endParaRPr lang="es-CO"/>
        </a:p>
      </dgm:t>
    </dgm:pt>
    <dgm:pt modelId="{32021ACB-4B0F-4B2B-8F41-8A2C302F1A75}" type="sibTrans" cxnId="{47D0EF9B-1861-467E-ABAF-DADD103E0353}">
      <dgm:prSet/>
      <dgm:spPr/>
      <dgm:t>
        <a:bodyPr/>
        <a:lstStyle/>
        <a:p>
          <a:endParaRPr lang="es-CO"/>
        </a:p>
      </dgm:t>
    </dgm:pt>
    <dgm:pt modelId="{6A245EBD-AA52-4EAF-A94C-598A7B11EA96}">
      <dgm:prSet phldrT="[Texto]" custT="1"/>
      <dgm:spPr/>
      <dgm:t>
        <a:bodyPr/>
        <a:lstStyle/>
        <a:p>
          <a:r>
            <a:rPr lang="es-ES" sz="1400" dirty="0"/>
            <a:t>2. Diseñar, socializar e implementar la estrategia de fortalecimiento de capacidades para el ejercicio del derecho a la participación de las mujeres en el Distrito</a:t>
          </a:r>
          <a:endParaRPr lang="es-CO" sz="1400" dirty="0"/>
        </a:p>
      </dgm:t>
    </dgm:pt>
    <dgm:pt modelId="{2639DFE1-4B5F-4DB5-9B8F-87AB47E19168}" type="parTrans" cxnId="{9EF30CCE-1670-4858-B966-DADCCF8A6EA8}">
      <dgm:prSet/>
      <dgm:spPr/>
      <dgm:t>
        <a:bodyPr/>
        <a:lstStyle/>
        <a:p>
          <a:endParaRPr lang="es-CO"/>
        </a:p>
      </dgm:t>
    </dgm:pt>
    <dgm:pt modelId="{70CCC081-29EA-4CB7-A97C-93A2182031F9}" type="sibTrans" cxnId="{9EF30CCE-1670-4858-B966-DADCCF8A6EA8}">
      <dgm:prSet/>
      <dgm:spPr/>
      <dgm:t>
        <a:bodyPr/>
        <a:lstStyle/>
        <a:p>
          <a:endParaRPr lang="es-CO"/>
        </a:p>
      </dgm:t>
    </dgm:pt>
    <dgm:pt modelId="{D3BD086C-E176-485C-AB75-D9D8E7C72898}">
      <dgm:prSet phldrT="[Texto]" custT="1"/>
      <dgm:spPr/>
      <dgm:t>
        <a:bodyPr/>
        <a:lstStyle/>
        <a:p>
          <a:r>
            <a:rPr lang="es-ES" sz="1400" dirty="0"/>
            <a:t>3. Contribuir en la ejecución de acciones que permitan el desarrollo del Consejo Consultivo de Mujeres –Espacio Ampliado, la Mesa Coordinadora y el Espacio Autónomo del Consejo Consultivo de Mujeres.</a:t>
          </a:r>
          <a:endParaRPr lang="es-CO" sz="1400" dirty="0"/>
        </a:p>
      </dgm:t>
    </dgm:pt>
    <dgm:pt modelId="{CD2C49A3-88EC-47E7-9F01-C31EF733EF6C}" type="parTrans" cxnId="{8E6B5979-10A9-4348-8329-08240C37919B}">
      <dgm:prSet/>
      <dgm:spPr/>
      <dgm:t>
        <a:bodyPr/>
        <a:lstStyle/>
        <a:p>
          <a:endParaRPr lang="es-CO"/>
        </a:p>
      </dgm:t>
    </dgm:pt>
    <dgm:pt modelId="{39695E8D-3717-40BC-BED1-F45B0E18E133}" type="sibTrans" cxnId="{8E6B5979-10A9-4348-8329-08240C37919B}">
      <dgm:prSet/>
      <dgm:spPr/>
      <dgm:t>
        <a:bodyPr/>
        <a:lstStyle/>
        <a:p>
          <a:endParaRPr lang="es-CO"/>
        </a:p>
      </dgm:t>
    </dgm:pt>
    <dgm:pt modelId="{AC18230F-012F-47D5-AB99-EE4CED691FC5}">
      <dgm:prSet phldrT="[Texto]"/>
      <dgm:spPr/>
      <dgm:t>
        <a:bodyPr/>
        <a:lstStyle/>
        <a:p>
          <a:r>
            <a:rPr lang="es-ES" dirty="0"/>
            <a:t>5. Acompañar técnicamente la transversalización del enfoque de género en el Concejo de Bogotá, con énfasis en las bancadas de mujeres de este órgano de elección popular.</a:t>
          </a:r>
          <a:endParaRPr lang="es-CO" dirty="0"/>
        </a:p>
      </dgm:t>
    </dgm:pt>
    <dgm:pt modelId="{38668FDD-063C-4E83-A71A-4C290D630FD4}" type="parTrans" cxnId="{8F8BCAE0-6010-4BAA-8112-51BD0F71C6CD}">
      <dgm:prSet/>
      <dgm:spPr/>
      <dgm:t>
        <a:bodyPr/>
        <a:lstStyle/>
        <a:p>
          <a:endParaRPr lang="es-CO"/>
        </a:p>
      </dgm:t>
    </dgm:pt>
    <dgm:pt modelId="{ECC3FF88-A396-49C8-B69B-021FA6FF89BA}" type="sibTrans" cxnId="{8F8BCAE0-6010-4BAA-8112-51BD0F71C6CD}">
      <dgm:prSet/>
      <dgm:spPr/>
      <dgm:t>
        <a:bodyPr/>
        <a:lstStyle/>
        <a:p>
          <a:endParaRPr lang="es-CO"/>
        </a:p>
      </dgm:t>
    </dgm:pt>
    <dgm:pt modelId="{EB0CE345-3C5F-410A-A31F-7E78F2D3AB32}">
      <dgm:prSet phldrT="[Texto]" custT="1"/>
      <dgm:spPr/>
      <dgm:t>
        <a:bodyPr/>
        <a:lstStyle/>
        <a:p>
          <a:r>
            <a:rPr lang="es-ES" sz="1400" dirty="0"/>
            <a:t>4.  Acompañar y fortalecer  la representación de las consejeras del sector mujeres en el CTPD.</a:t>
          </a:r>
          <a:endParaRPr lang="es-CO" sz="1400" dirty="0"/>
        </a:p>
      </dgm:t>
    </dgm:pt>
    <dgm:pt modelId="{97EEAE62-DED7-49A2-A187-A115318AFC16}" type="parTrans" cxnId="{FCA1E7FE-A096-4618-921E-48B0960798F4}">
      <dgm:prSet/>
      <dgm:spPr/>
      <dgm:t>
        <a:bodyPr/>
        <a:lstStyle/>
        <a:p>
          <a:endParaRPr lang="es-CO"/>
        </a:p>
      </dgm:t>
    </dgm:pt>
    <dgm:pt modelId="{21E0F007-E140-435E-8242-B2BC84E1CD2A}" type="sibTrans" cxnId="{FCA1E7FE-A096-4618-921E-48B0960798F4}">
      <dgm:prSet/>
      <dgm:spPr/>
      <dgm:t>
        <a:bodyPr/>
        <a:lstStyle/>
        <a:p>
          <a:endParaRPr lang="es-CO"/>
        </a:p>
      </dgm:t>
    </dgm:pt>
    <dgm:pt modelId="{09248F52-3601-4172-A773-DEFA2FE67070}" type="pres">
      <dgm:prSet presAssocID="{DC6D0FC4-FD75-4420-9CBE-3F9E5AE62129}" presName="compositeShape" presStyleCnt="0">
        <dgm:presLayoutVars>
          <dgm:dir/>
          <dgm:resizeHandles/>
        </dgm:presLayoutVars>
      </dgm:prSet>
      <dgm:spPr/>
    </dgm:pt>
    <dgm:pt modelId="{26AE057E-63E1-4D54-AD8B-3D0DD0782FD3}" type="pres">
      <dgm:prSet presAssocID="{DC6D0FC4-FD75-4420-9CBE-3F9E5AE62129}" presName="pyramid" presStyleLbl="node1" presStyleIdx="0" presStyleCnt="1">
        <dgm:style>
          <a:lnRef idx="1">
            <a:schemeClr val="accent6"/>
          </a:lnRef>
          <a:fillRef idx="2">
            <a:schemeClr val="accent6"/>
          </a:fillRef>
          <a:effectRef idx="1">
            <a:schemeClr val="accent6"/>
          </a:effectRef>
          <a:fontRef idx="minor">
            <a:schemeClr val="dk1"/>
          </a:fontRef>
        </dgm:style>
      </dgm:prSet>
      <dgm:spPr>
        <a:gradFill rotWithShape="0">
          <a:gsLst>
            <a:gs pos="0">
              <a:schemeClr val="accent6">
                <a:lumMod val="20000"/>
                <a:lumOff val="80000"/>
              </a:schemeClr>
            </a:gs>
            <a:gs pos="50000">
              <a:schemeClr val="accent6">
                <a:lumMod val="105000"/>
                <a:satMod val="103000"/>
                <a:tint val="73000"/>
              </a:schemeClr>
            </a:gs>
            <a:gs pos="100000">
              <a:schemeClr val="accent6">
                <a:lumMod val="105000"/>
                <a:satMod val="109000"/>
                <a:tint val="81000"/>
              </a:schemeClr>
            </a:gs>
          </a:gsLst>
        </a:gradFill>
      </dgm:spPr>
    </dgm:pt>
    <dgm:pt modelId="{ECA208D1-6881-4BEA-A5EC-E8A4CF454518}" type="pres">
      <dgm:prSet presAssocID="{DC6D0FC4-FD75-4420-9CBE-3F9E5AE62129}" presName="theList" presStyleCnt="0"/>
      <dgm:spPr/>
    </dgm:pt>
    <dgm:pt modelId="{B8F43ECA-3454-47E7-A06F-029FE63EECCF}" type="pres">
      <dgm:prSet presAssocID="{D1D8A832-6282-4471-9F06-4E77A0ACB9C0}" presName="aNode" presStyleLbl="fgAcc1" presStyleIdx="0" presStyleCnt="5" custScaleX="127624" custLinFactNeighborX="13359" custLinFactNeighborY="67562">
        <dgm:presLayoutVars>
          <dgm:bulletEnabled val="1"/>
        </dgm:presLayoutVars>
      </dgm:prSet>
      <dgm:spPr/>
      <dgm:t>
        <a:bodyPr/>
        <a:lstStyle/>
        <a:p>
          <a:endParaRPr lang="es-CO"/>
        </a:p>
      </dgm:t>
    </dgm:pt>
    <dgm:pt modelId="{81230AB6-CC4C-48C2-A07A-AA114BA02FB4}" type="pres">
      <dgm:prSet presAssocID="{D1D8A832-6282-4471-9F06-4E77A0ACB9C0}" presName="aSpace" presStyleCnt="0"/>
      <dgm:spPr/>
    </dgm:pt>
    <dgm:pt modelId="{EF042E89-B330-46D2-B620-FB398DB33A95}" type="pres">
      <dgm:prSet presAssocID="{6A245EBD-AA52-4EAF-A94C-598A7B11EA96}" presName="aNode" presStyleLbl="fgAcc1" presStyleIdx="1" presStyleCnt="5" custScaleX="130822" custLinFactY="1558" custLinFactNeighborX="14116" custLinFactNeighborY="100000">
        <dgm:presLayoutVars>
          <dgm:bulletEnabled val="1"/>
        </dgm:presLayoutVars>
      </dgm:prSet>
      <dgm:spPr/>
      <dgm:t>
        <a:bodyPr/>
        <a:lstStyle/>
        <a:p>
          <a:endParaRPr lang="es-CO"/>
        </a:p>
      </dgm:t>
    </dgm:pt>
    <dgm:pt modelId="{B0CF3D37-146E-4BD9-81AA-55074DAB268B}" type="pres">
      <dgm:prSet presAssocID="{6A245EBD-AA52-4EAF-A94C-598A7B11EA96}" presName="aSpace" presStyleCnt="0"/>
      <dgm:spPr/>
    </dgm:pt>
    <dgm:pt modelId="{74AB73A0-3574-41FD-B3B2-F23438E2060F}" type="pres">
      <dgm:prSet presAssocID="{D3BD086C-E176-485C-AB75-D9D8E7C72898}" presName="aNode" presStyleLbl="fgAcc1" presStyleIdx="2" presStyleCnt="5" custScaleX="128983" custScaleY="121750" custLinFactY="723" custLinFactNeighborX="13107" custLinFactNeighborY="100000">
        <dgm:presLayoutVars>
          <dgm:bulletEnabled val="1"/>
        </dgm:presLayoutVars>
      </dgm:prSet>
      <dgm:spPr/>
      <dgm:t>
        <a:bodyPr/>
        <a:lstStyle/>
        <a:p>
          <a:endParaRPr lang="es-CO"/>
        </a:p>
      </dgm:t>
    </dgm:pt>
    <dgm:pt modelId="{1D17AA66-8A76-489B-BA14-C8330E7A23F2}" type="pres">
      <dgm:prSet presAssocID="{D3BD086C-E176-485C-AB75-D9D8E7C72898}" presName="aSpace" presStyleCnt="0"/>
      <dgm:spPr/>
    </dgm:pt>
    <dgm:pt modelId="{134CDD99-EA47-4580-B745-C91E5E936670}" type="pres">
      <dgm:prSet presAssocID="{EB0CE345-3C5F-410A-A31F-7E78F2D3AB32}" presName="aNode" presStyleLbl="fgAcc1" presStyleIdx="3" presStyleCnt="5" custScaleX="129311" custLinFactY="4064" custLinFactNeighborX="14115" custLinFactNeighborY="100000">
        <dgm:presLayoutVars>
          <dgm:bulletEnabled val="1"/>
        </dgm:presLayoutVars>
      </dgm:prSet>
      <dgm:spPr/>
      <dgm:t>
        <a:bodyPr/>
        <a:lstStyle/>
        <a:p>
          <a:endParaRPr lang="es-CO"/>
        </a:p>
      </dgm:t>
    </dgm:pt>
    <dgm:pt modelId="{AE020547-816D-4E36-B08B-658F903FA48A}" type="pres">
      <dgm:prSet presAssocID="{EB0CE345-3C5F-410A-A31F-7E78F2D3AB32}" presName="aSpace" presStyleCnt="0"/>
      <dgm:spPr/>
    </dgm:pt>
    <dgm:pt modelId="{5B5F87F7-3BAB-4484-B027-F176881E1556}" type="pres">
      <dgm:prSet presAssocID="{AC18230F-012F-47D5-AB99-EE4CED691FC5}" presName="aNode" presStyleLbl="fgAcc1" presStyleIdx="4" presStyleCnt="5" custScaleX="132315" custScaleY="115083" custLinFactY="12039" custLinFactNeighborX="15123" custLinFactNeighborY="100000">
        <dgm:presLayoutVars>
          <dgm:bulletEnabled val="1"/>
        </dgm:presLayoutVars>
      </dgm:prSet>
      <dgm:spPr/>
      <dgm:t>
        <a:bodyPr/>
        <a:lstStyle/>
        <a:p>
          <a:endParaRPr lang="es-CO"/>
        </a:p>
      </dgm:t>
    </dgm:pt>
    <dgm:pt modelId="{0049E767-66CD-4779-B061-A647C832C52C}" type="pres">
      <dgm:prSet presAssocID="{AC18230F-012F-47D5-AB99-EE4CED691FC5}" presName="aSpace" presStyleCnt="0"/>
      <dgm:spPr/>
    </dgm:pt>
  </dgm:ptLst>
  <dgm:cxnLst>
    <dgm:cxn modelId="{8E6B5979-10A9-4348-8329-08240C37919B}" srcId="{DC6D0FC4-FD75-4420-9CBE-3F9E5AE62129}" destId="{D3BD086C-E176-485C-AB75-D9D8E7C72898}" srcOrd="2" destOrd="0" parTransId="{CD2C49A3-88EC-47E7-9F01-C31EF733EF6C}" sibTransId="{39695E8D-3717-40BC-BED1-F45B0E18E133}"/>
    <dgm:cxn modelId="{C7EC4D2E-00B5-4091-B005-41D9776C30D6}" type="presOf" srcId="{6A245EBD-AA52-4EAF-A94C-598A7B11EA96}" destId="{EF042E89-B330-46D2-B620-FB398DB33A95}" srcOrd="0" destOrd="0" presId="urn:microsoft.com/office/officeart/2005/8/layout/pyramid2"/>
    <dgm:cxn modelId="{8F8BCAE0-6010-4BAA-8112-51BD0F71C6CD}" srcId="{DC6D0FC4-FD75-4420-9CBE-3F9E5AE62129}" destId="{AC18230F-012F-47D5-AB99-EE4CED691FC5}" srcOrd="4" destOrd="0" parTransId="{38668FDD-063C-4E83-A71A-4C290D630FD4}" sibTransId="{ECC3FF88-A396-49C8-B69B-021FA6FF89BA}"/>
    <dgm:cxn modelId="{47D0EF9B-1861-467E-ABAF-DADD103E0353}" srcId="{DC6D0FC4-FD75-4420-9CBE-3F9E5AE62129}" destId="{D1D8A832-6282-4471-9F06-4E77A0ACB9C0}" srcOrd="0" destOrd="0" parTransId="{B85247E5-567D-4382-B4EE-12F4C1421708}" sibTransId="{32021ACB-4B0F-4B2B-8F41-8A2C302F1A75}"/>
    <dgm:cxn modelId="{56FACB68-28BE-4286-97D6-DC58D8AFBCEF}" type="presOf" srcId="{D3BD086C-E176-485C-AB75-D9D8E7C72898}" destId="{74AB73A0-3574-41FD-B3B2-F23438E2060F}" srcOrd="0" destOrd="0" presId="urn:microsoft.com/office/officeart/2005/8/layout/pyramid2"/>
    <dgm:cxn modelId="{2CF2E94D-3B92-489B-9585-D2EDE63D7C31}" type="presOf" srcId="{DC6D0FC4-FD75-4420-9CBE-3F9E5AE62129}" destId="{09248F52-3601-4172-A773-DEFA2FE67070}" srcOrd="0" destOrd="0" presId="urn:microsoft.com/office/officeart/2005/8/layout/pyramid2"/>
    <dgm:cxn modelId="{9EF30CCE-1670-4858-B966-DADCCF8A6EA8}" srcId="{DC6D0FC4-FD75-4420-9CBE-3F9E5AE62129}" destId="{6A245EBD-AA52-4EAF-A94C-598A7B11EA96}" srcOrd="1" destOrd="0" parTransId="{2639DFE1-4B5F-4DB5-9B8F-87AB47E19168}" sibTransId="{70CCC081-29EA-4CB7-A97C-93A2182031F9}"/>
    <dgm:cxn modelId="{FCA1E7FE-A096-4618-921E-48B0960798F4}" srcId="{DC6D0FC4-FD75-4420-9CBE-3F9E5AE62129}" destId="{EB0CE345-3C5F-410A-A31F-7E78F2D3AB32}" srcOrd="3" destOrd="0" parTransId="{97EEAE62-DED7-49A2-A187-A115318AFC16}" sibTransId="{21E0F007-E140-435E-8242-B2BC84E1CD2A}"/>
    <dgm:cxn modelId="{7585F035-190F-46A0-BE45-AC90A28ABED6}" type="presOf" srcId="{EB0CE345-3C5F-410A-A31F-7E78F2D3AB32}" destId="{134CDD99-EA47-4580-B745-C91E5E936670}" srcOrd="0" destOrd="0" presId="urn:microsoft.com/office/officeart/2005/8/layout/pyramid2"/>
    <dgm:cxn modelId="{B33BFAF9-C06D-4110-AAAD-EB983FEFA3D8}" type="presOf" srcId="{AC18230F-012F-47D5-AB99-EE4CED691FC5}" destId="{5B5F87F7-3BAB-4484-B027-F176881E1556}" srcOrd="0" destOrd="0" presId="urn:microsoft.com/office/officeart/2005/8/layout/pyramid2"/>
    <dgm:cxn modelId="{70113008-795D-4704-B462-054DA56F322A}" type="presOf" srcId="{D1D8A832-6282-4471-9F06-4E77A0ACB9C0}" destId="{B8F43ECA-3454-47E7-A06F-029FE63EECCF}" srcOrd="0" destOrd="0" presId="urn:microsoft.com/office/officeart/2005/8/layout/pyramid2"/>
    <dgm:cxn modelId="{0D81A725-E9B0-45B9-A5FA-90EF268EDA75}" type="presParOf" srcId="{09248F52-3601-4172-A773-DEFA2FE67070}" destId="{26AE057E-63E1-4D54-AD8B-3D0DD0782FD3}" srcOrd="0" destOrd="0" presId="urn:microsoft.com/office/officeart/2005/8/layout/pyramid2"/>
    <dgm:cxn modelId="{CF71B369-ED46-4552-8A45-64649F973104}" type="presParOf" srcId="{09248F52-3601-4172-A773-DEFA2FE67070}" destId="{ECA208D1-6881-4BEA-A5EC-E8A4CF454518}" srcOrd="1" destOrd="0" presId="urn:microsoft.com/office/officeart/2005/8/layout/pyramid2"/>
    <dgm:cxn modelId="{F656CEE9-B985-4071-AC5C-B70BA3FD11EA}" type="presParOf" srcId="{ECA208D1-6881-4BEA-A5EC-E8A4CF454518}" destId="{B8F43ECA-3454-47E7-A06F-029FE63EECCF}" srcOrd="0" destOrd="0" presId="urn:microsoft.com/office/officeart/2005/8/layout/pyramid2"/>
    <dgm:cxn modelId="{914542CE-8421-474C-AF2F-688CE489BA28}" type="presParOf" srcId="{ECA208D1-6881-4BEA-A5EC-E8A4CF454518}" destId="{81230AB6-CC4C-48C2-A07A-AA114BA02FB4}" srcOrd="1" destOrd="0" presId="urn:microsoft.com/office/officeart/2005/8/layout/pyramid2"/>
    <dgm:cxn modelId="{5C05A940-5515-4844-B102-660A62533265}" type="presParOf" srcId="{ECA208D1-6881-4BEA-A5EC-E8A4CF454518}" destId="{EF042E89-B330-46D2-B620-FB398DB33A95}" srcOrd="2" destOrd="0" presId="urn:microsoft.com/office/officeart/2005/8/layout/pyramid2"/>
    <dgm:cxn modelId="{BF885A2D-E099-45D4-BD8C-7E67683D7F28}" type="presParOf" srcId="{ECA208D1-6881-4BEA-A5EC-E8A4CF454518}" destId="{B0CF3D37-146E-4BD9-81AA-55074DAB268B}" srcOrd="3" destOrd="0" presId="urn:microsoft.com/office/officeart/2005/8/layout/pyramid2"/>
    <dgm:cxn modelId="{793AD196-A6A5-4AB5-84A1-3FB8B6B0E91C}" type="presParOf" srcId="{ECA208D1-6881-4BEA-A5EC-E8A4CF454518}" destId="{74AB73A0-3574-41FD-B3B2-F23438E2060F}" srcOrd="4" destOrd="0" presId="urn:microsoft.com/office/officeart/2005/8/layout/pyramid2"/>
    <dgm:cxn modelId="{79AC27C4-18DF-41A2-97F2-E278CDD267BA}" type="presParOf" srcId="{ECA208D1-6881-4BEA-A5EC-E8A4CF454518}" destId="{1D17AA66-8A76-489B-BA14-C8330E7A23F2}" srcOrd="5" destOrd="0" presId="urn:microsoft.com/office/officeart/2005/8/layout/pyramid2"/>
    <dgm:cxn modelId="{876F9D37-A15A-42CB-B8FB-026FD9CFEFC8}" type="presParOf" srcId="{ECA208D1-6881-4BEA-A5EC-E8A4CF454518}" destId="{134CDD99-EA47-4580-B745-C91E5E936670}" srcOrd="6" destOrd="0" presId="urn:microsoft.com/office/officeart/2005/8/layout/pyramid2"/>
    <dgm:cxn modelId="{070CEDB6-5572-45C4-8CBE-30E695ECF2AD}" type="presParOf" srcId="{ECA208D1-6881-4BEA-A5EC-E8A4CF454518}" destId="{AE020547-816D-4E36-B08B-658F903FA48A}" srcOrd="7" destOrd="0" presId="urn:microsoft.com/office/officeart/2005/8/layout/pyramid2"/>
    <dgm:cxn modelId="{93D6D88F-8254-4432-9623-FB9F89496D71}" type="presParOf" srcId="{ECA208D1-6881-4BEA-A5EC-E8A4CF454518}" destId="{5B5F87F7-3BAB-4484-B027-F176881E1556}" srcOrd="8" destOrd="0" presId="urn:microsoft.com/office/officeart/2005/8/layout/pyramid2"/>
    <dgm:cxn modelId="{4C8FC4B5-F158-43E6-9458-69AC01392656}" type="presParOf" srcId="{ECA208D1-6881-4BEA-A5EC-E8A4CF454518}" destId="{0049E767-66CD-4779-B061-A647C832C52C}"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0FBDF2-0381-44AE-AA2C-62DDA6AF90D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31217DAD-74AB-43E2-B900-D7C0AEAC84AC}">
      <dgm:prSet phldrT="[Texto]"/>
      <dgm:spPr>
        <a:gradFill flip="none" rotWithShape="0">
          <a:gsLst>
            <a:gs pos="0">
              <a:srgbClr val="42AB0D">
                <a:tint val="66000"/>
                <a:satMod val="160000"/>
              </a:srgbClr>
            </a:gs>
            <a:gs pos="50000">
              <a:srgbClr val="42AB0D">
                <a:tint val="44500"/>
                <a:satMod val="160000"/>
              </a:srgbClr>
            </a:gs>
            <a:gs pos="100000">
              <a:srgbClr val="42AB0D">
                <a:tint val="23500"/>
                <a:satMod val="160000"/>
              </a:srgbClr>
            </a:gs>
          </a:gsLst>
          <a:lin ang="10800000" scaled="1"/>
          <a:tileRect/>
        </a:gradFill>
      </dgm:spPr>
      <dgm:t>
        <a:bodyPr/>
        <a:lstStyle/>
        <a:p>
          <a:r>
            <a:rPr lang="es-ES" dirty="0">
              <a:solidFill>
                <a:schemeClr val="accent6">
                  <a:lumMod val="75000"/>
                </a:schemeClr>
              </a:solidFill>
            </a:rPr>
            <a:t>100%</a:t>
          </a:r>
          <a:endParaRPr lang="es-CO" dirty="0">
            <a:solidFill>
              <a:schemeClr val="accent6">
                <a:lumMod val="75000"/>
              </a:schemeClr>
            </a:solidFill>
          </a:endParaRPr>
        </a:p>
      </dgm:t>
    </dgm:pt>
    <dgm:pt modelId="{42971B01-4BB2-4FAD-A87D-7458551D48C6}" type="parTrans" cxnId="{053D5D74-449C-4C02-A32A-4142B527F1E8}">
      <dgm:prSet/>
      <dgm:spPr/>
      <dgm:t>
        <a:bodyPr/>
        <a:lstStyle/>
        <a:p>
          <a:endParaRPr lang="es-CO"/>
        </a:p>
      </dgm:t>
    </dgm:pt>
    <dgm:pt modelId="{57E02116-39B2-4600-A824-0288EB84A62C}" type="sibTrans" cxnId="{053D5D74-449C-4C02-A32A-4142B527F1E8}">
      <dgm:prSet/>
      <dgm:spPr/>
      <dgm:t>
        <a:bodyPr/>
        <a:lstStyle/>
        <a:p>
          <a:endParaRPr lang="es-CO"/>
        </a:p>
      </dgm:t>
    </dgm:pt>
    <dgm:pt modelId="{71C3F94F-3A58-4B9A-B3D2-CE0B7CF8A5D7}">
      <dgm:prSet phldrT="[Texto]" custT="1"/>
      <dgm:spPr>
        <a:gradFill rotWithShape="0">
          <a:gsLst>
            <a:gs pos="0">
              <a:schemeClr val="accent2">
                <a:lumMod val="40000"/>
                <a:lumOff val="60000"/>
              </a:schemeClr>
            </a:gs>
            <a:gs pos="79600">
              <a:schemeClr val="accent2">
                <a:lumMod val="40000"/>
                <a:lumOff val="60000"/>
              </a:schemeClr>
            </a:gs>
            <a:gs pos="50000">
              <a:schemeClr val="accent2">
                <a:lumMod val="60000"/>
                <a:lumOff val="40000"/>
              </a:schemeClr>
            </a:gs>
            <a:gs pos="100000">
              <a:schemeClr val="accent2">
                <a:lumMod val="40000"/>
                <a:lumOff val="60000"/>
              </a:schemeClr>
            </a:gs>
          </a:gsLst>
          <a:lin ang="5400000" scaled="0"/>
        </a:gradFill>
      </dgm:spPr>
      <dgm:t>
        <a:bodyPr/>
        <a:lstStyle/>
        <a:p>
          <a:r>
            <a:rPr lang="es-ES" sz="1400" dirty="0">
              <a:solidFill>
                <a:srgbClr val="7030A0"/>
              </a:solidFill>
            </a:rPr>
            <a:t>1. Realizar</a:t>
          </a:r>
          <a:r>
            <a:rPr lang="es-ES" sz="1200" dirty="0">
              <a:solidFill>
                <a:srgbClr val="7030A0"/>
              </a:solidFill>
            </a:rPr>
            <a:t> </a:t>
          </a:r>
          <a:r>
            <a:rPr lang="es-ES" sz="1400" dirty="0">
              <a:solidFill>
                <a:srgbClr val="7030A0"/>
              </a:solidFill>
            </a:rPr>
            <a:t>un encuentro diferencial de mujeres jóvenes sobre los estereotipos, imaginarios y representaciones que viven.</a:t>
          </a:r>
          <a:endParaRPr lang="es-CO" sz="1400" dirty="0">
            <a:solidFill>
              <a:srgbClr val="7030A0"/>
            </a:solidFill>
          </a:endParaRPr>
        </a:p>
      </dgm:t>
    </dgm:pt>
    <dgm:pt modelId="{B2095CA1-C3BA-4829-B549-E578CDD341F2}" type="parTrans" cxnId="{05B545DD-1A69-4DA3-B34D-5ABF7949A0A2}">
      <dgm:prSet/>
      <dgm:spPr>
        <a:solidFill>
          <a:schemeClr val="accent6">
            <a:lumMod val="60000"/>
            <a:lumOff val="40000"/>
          </a:schemeClr>
        </a:solidFill>
      </dgm:spPr>
      <dgm:t>
        <a:bodyPr/>
        <a:lstStyle/>
        <a:p>
          <a:endParaRPr lang="es-CO"/>
        </a:p>
      </dgm:t>
    </dgm:pt>
    <dgm:pt modelId="{4669B051-A46F-4FFE-A2A9-C329A8791ADA}" type="sibTrans" cxnId="{05B545DD-1A69-4DA3-B34D-5ABF7949A0A2}">
      <dgm:prSet/>
      <dgm:spPr/>
      <dgm:t>
        <a:bodyPr/>
        <a:lstStyle/>
        <a:p>
          <a:endParaRPr lang="es-CO"/>
        </a:p>
      </dgm:t>
    </dgm:pt>
    <dgm:pt modelId="{BC942D94-5B34-4974-8957-0121063315E1}">
      <dgm:prSet phldrT="[Texto]"/>
      <dgm:spPr>
        <a:gradFill rotWithShape="0">
          <a:gsLst>
            <a:gs pos="0">
              <a:schemeClr val="accent2">
                <a:lumMod val="40000"/>
                <a:lumOff val="60000"/>
              </a:schemeClr>
            </a:gs>
            <a:gs pos="79600">
              <a:schemeClr val="accent2">
                <a:lumMod val="40000"/>
                <a:lumOff val="60000"/>
              </a:schemeClr>
            </a:gs>
            <a:gs pos="50000">
              <a:schemeClr val="accent2">
                <a:lumMod val="60000"/>
                <a:lumOff val="40000"/>
              </a:schemeClr>
            </a:gs>
            <a:gs pos="100000">
              <a:schemeClr val="accent2">
                <a:lumMod val="40000"/>
                <a:lumOff val="60000"/>
              </a:schemeClr>
            </a:gs>
          </a:gsLst>
        </a:gradFill>
      </dgm:spPr>
      <dgm:t>
        <a:bodyPr/>
        <a:lstStyle/>
        <a:p>
          <a:r>
            <a:rPr lang="es-ES" dirty="0">
              <a:solidFill>
                <a:srgbClr val="7030A0"/>
              </a:solidFill>
            </a:rPr>
            <a:t>2. Acompañar el Consejo Consultivo LGBT. Acompañamiento para la incorporación del enfoque de género en el trabajo con mujeres LBT. Seguimiento a solicitudes de Consejeros y a compromisos institucionales que se generen en el espacio.</a:t>
          </a:r>
          <a:endParaRPr lang="es-CO" dirty="0">
            <a:solidFill>
              <a:srgbClr val="7030A0"/>
            </a:solidFill>
          </a:endParaRPr>
        </a:p>
      </dgm:t>
    </dgm:pt>
    <dgm:pt modelId="{45C7114B-83C1-490D-8015-6F4FF9EB4C09}" type="parTrans" cxnId="{157FFF61-8B51-418D-8B44-A4AD8D999F19}">
      <dgm:prSet/>
      <dgm:spPr>
        <a:solidFill>
          <a:schemeClr val="accent6">
            <a:lumMod val="60000"/>
            <a:lumOff val="40000"/>
          </a:schemeClr>
        </a:solidFill>
      </dgm:spPr>
      <dgm:t>
        <a:bodyPr/>
        <a:lstStyle/>
        <a:p>
          <a:endParaRPr lang="es-CO"/>
        </a:p>
      </dgm:t>
    </dgm:pt>
    <dgm:pt modelId="{4C8537FA-CCE3-4793-83B2-01FEC32DC468}" type="sibTrans" cxnId="{157FFF61-8B51-418D-8B44-A4AD8D999F19}">
      <dgm:prSet/>
      <dgm:spPr/>
      <dgm:t>
        <a:bodyPr/>
        <a:lstStyle/>
        <a:p>
          <a:endParaRPr lang="es-CO"/>
        </a:p>
      </dgm:t>
    </dgm:pt>
    <dgm:pt modelId="{9F423094-DCBC-4CF3-AB7D-7CD1F89527AF}">
      <dgm:prSet phldrT="[Texto]" custT="1"/>
      <dgm:spPr>
        <a:gradFill rotWithShape="0">
          <a:gsLst>
            <a:gs pos="0">
              <a:schemeClr val="accent2">
                <a:lumMod val="40000"/>
                <a:lumOff val="60000"/>
              </a:schemeClr>
            </a:gs>
            <a:gs pos="79600">
              <a:schemeClr val="accent2">
                <a:lumMod val="40000"/>
                <a:lumOff val="60000"/>
              </a:schemeClr>
            </a:gs>
            <a:gs pos="50000">
              <a:schemeClr val="accent2">
                <a:lumMod val="60000"/>
                <a:lumOff val="40000"/>
              </a:schemeClr>
            </a:gs>
            <a:gs pos="100000">
              <a:schemeClr val="accent2">
                <a:lumMod val="40000"/>
                <a:lumOff val="60000"/>
              </a:schemeClr>
            </a:gs>
          </a:gsLst>
        </a:gradFill>
      </dgm:spPr>
      <dgm:t>
        <a:bodyPr/>
        <a:lstStyle/>
        <a:p>
          <a:r>
            <a:rPr lang="es-ES" sz="1400" dirty="0">
              <a:solidFill>
                <a:srgbClr val="7030A0"/>
              </a:solidFill>
            </a:rPr>
            <a:t>3. Apoyar las elección de las siguientes representaciones del Consejo Consultivo de Mujeres - Espacio Autónomo CCM-EA</a:t>
          </a:r>
          <a:endParaRPr lang="es-CO" sz="1400" dirty="0">
            <a:solidFill>
              <a:srgbClr val="7030A0"/>
            </a:solidFill>
          </a:endParaRPr>
        </a:p>
      </dgm:t>
    </dgm:pt>
    <dgm:pt modelId="{B9644493-6C1A-4F4C-AF61-23A3224A0B5C}" type="parTrans" cxnId="{22A33FF0-FAE2-47B2-8021-7F884CCA8828}">
      <dgm:prSet/>
      <dgm:spPr>
        <a:solidFill>
          <a:schemeClr val="accent6">
            <a:lumMod val="60000"/>
            <a:lumOff val="40000"/>
          </a:schemeClr>
        </a:solidFill>
      </dgm:spPr>
      <dgm:t>
        <a:bodyPr/>
        <a:lstStyle/>
        <a:p>
          <a:endParaRPr lang="es-CO"/>
        </a:p>
      </dgm:t>
    </dgm:pt>
    <dgm:pt modelId="{0E02477D-2165-4D58-A7D3-729F285DB1DA}" type="sibTrans" cxnId="{22A33FF0-FAE2-47B2-8021-7F884CCA8828}">
      <dgm:prSet/>
      <dgm:spPr/>
      <dgm:t>
        <a:bodyPr/>
        <a:lstStyle/>
        <a:p>
          <a:endParaRPr lang="es-CO"/>
        </a:p>
      </dgm:t>
    </dgm:pt>
    <dgm:pt modelId="{2A149897-916A-42AD-95CF-9AB8BC788385}">
      <dgm:prSet phldrT="[Texto]" custT="1"/>
      <dgm:spPr>
        <a:gradFill rotWithShape="0">
          <a:gsLst>
            <a:gs pos="0">
              <a:schemeClr val="accent2">
                <a:lumMod val="40000"/>
                <a:lumOff val="60000"/>
              </a:schemeClr>
            </a:gs>
            <a:gs pos="79600">
              <a:schemeClr val="accent2">
                <a:lumMod val="40000"/>
                <a:lumOff val="60000"/>
              </a:schemeClr>
            </a:gs>
            <a:gs pos="50000">
              <a:schemeClr val="accent2">
                <a:lumMod val="60000"/>
                <a:lumOff val="40000"/>
              </a:schemeClr>
            </a:gs>
            <a:gs pos="100000">
              <a:schemeClr val="accent2">
                <a:lumMod val="40000"/>
                <a:lumOff val="60000"/>
              </a:schemeClr>
            </a:gs>
          </a:gsLst>
        </a:gradFill>
      </dgm:spPr>
      <dgm:t>
        <a:bodyPr/>
        <a:lstStyle/>
        <a:p>
          <a:r>
            <a:rPr lang="es-ES" sz="1400" dirty="0">
              <a:solidFill>
                <a:srgbClr val="7030A0"/>
              </a:solidFill>
            </a:rPr>
            <a:t>4. </a:t>
          </a:r>
          <a:r>
            <a:rPr lang="es-CO" sz="1400" dirty="0">
              <a:solidFill>
                <a:srgbClr val="7030A0"/>
              </a:solidFill>
            </a:rPr>
            <a:t>Posicionar la política pública de actividades sexuales pagadas con lideresas de diferentes zonas.</a:t>
          </a:r>
        </a:p>
        <a:p>
          <a:r>
            <a:rPr lang="es-CO" sz="1400" dirty="0">
              <a:solidFill>
                <a:srgbClr val="7030A0"/>
              </a:solidFill>
            </a:rPr>
            <a:t>ACTIVIDAD DESARROLLADA ENTRE LA DE Y DDDP</a:t>
          </a:r>
        </a:p>
      </dgm:t>
    </dgm:pt>
    <dgm:pt modelId="{A55D7CC1-2A9B-4352-87A1-30BB9A417836}" type="parTrans" cxnId="{12CB391A-EBFD-4832-9484-CF28F3C552A1}">
      <dgm:prSet/>
      <dgm:spPr>
        <a:solidFill>
          <a:schemeClr val="accent6">
            <a:lumMod val="60000"/>
            <a:lumOff val="40000"/>
          </a:schemeClr>
        </a:solidFill>
      </dgm:spPr>
      <dgm:t>
        <a:bodyPr/>
        <a:lstStyle/>
        <a:p>
          <a:endParaRPr lang="es-CO"/>
        </a:p>
      </dgm:t>
    </dgm:pt>
    <dgm:pt modelId="{A7AB439D-71DC-4B51-A235-4FB0A9E34006}" type="sibTrans" cxnId="{12CB391A-EBFD-4832-9484-CF28F3C552A1}">
      <dgm:prSet/>
      <dgm:spPr/>
      <dgm:t>
        <a:bodyPr/>
        <a:lstStyle/>
        <a:p>
          <a:endParaRPr lang="es-CO"/>
        </a:p>
      </dgm:t>
    </dgm:pt>
    <dgm:pt modelId="{21D1528F-3F8A-4CCC-ADBD-9DB87A047D6B}" type="pres">
      <dgm:prSet presAssocID="{D10FBDF2-0381-44AE-AA2C-62DDA6AF90D3}" presName="cycle" presStyleCnt="0">
        <dgm:presLayoutVars>
          <dgm:chMax val="1"/>
          <dgm:dir/>
          <dgm:animLvl val="ctr"/>
          <dgm:resizeHandles val="exact"/>
        </dgm:presLayoutVars>
      </dgm:prSet>
      <dgm:spPr/>
      <dgm:t>
        <a:bodyPr/>
        <a:lstStyle/>
        <a:p>
          <a:endParaRPr lang="es-CO"/>
        </a:p>
      </dgm:t>
    </dgm:pt>
    <dgm:pt modelId="{142C32B9-BFF8-4922-8CE2-9AA12E427D4A}" type="pres">
      <dgm:prSet presAssocID="{31217DAD-74AB-43E2-B900-D7C0AEAC84AC}" presName="centerShape" presStyleLbl="node0" presStyleIdx="0" presStyleCnt="1" custLinFactNeighborX="-2589"/>
      <dgm:spPr/>
      <dgm:t>
        <a:bodyPr/>
        <a:lstStyle/>
        <a:p>
          <a:endParaRPr lang="es-CO"/>
        </a:p>
      </dgm:t>
    </dgm:pt>
    <dgm:pt modelId="{564E897D-DB7A-4880-A97D-C9BD6646D0EC}" type="pres">
      <dgm:prSet presAssocID="{B2095CA1-C3BA-4829-B549-E578CDD341F2}" presName="parTrans" presStyleLbl="bgSibTrans2D1" presStyleIdx="0" presStyleCnt="4"/>
      <dgm:spPr/>
      <dgm:t>
        <a:bodyPr/>
        <a:lstStyle/>
        <a:p>
          <a:endParaRPr lang="es-CO"/>
        </a:p>
      </dgm:t>
    </dgm:pt>
    <dgm:pt modelId="{78F0B591-80B4-401F-9461-EF3E5511CC6F}" type="pres">
      <dgm:prSet presAssocID="{71C3F94F-3A58-4B9A-B3D2-CE0B7CF8A5D7}" presName="node" presStyleLbl="node1" presStyleIdx="0" presStyleCnt="4">
        <dgm:presLayoutVars>
          <dgm:bulletEnabled val="1"/>
        </dgm:presLayoutVars>
      </dgm:prSet>
      <dgm:spPr/>
      <dgm:t>
        <a:bodyPr/>
        <a:lstStyle/>
        <a:p>
          <a:endParaRPr lang="es-CO"/>
        </a:p>
      </dgm:t>
    </dgm:pt>
    <dgm:pt modelId="{AF62F2D5-8334-4259-999A-10F3D6BF413D}" type="pres">
      <dgm:prSet presAssocID="{45C7114B-83C1-490D-8015-6F4FF9EB4C09}" presName="parTrans" presStyleLbl="bgSibTrans2D1" presStyleIdx="1" presStyleCnt="4"/>
      <dgm:spPr/>
      <dgm:t>
        <a:bodyPr/>
        <a:lstStyle/>
        <a:p>
          <a:endParaRPr lang="es-CO"/>
        </a:p>
      </dgm:t>
    </dgm:pt>
    <dgm:pt modelId="{F75BC044-11A3-45AE-A201-E757CE942ECE}" type="pres">
      <dgm:prSet presAssocID="{BC942D94-5B34-4974-8957-0121063315E1}" presName="node" presStyleLbl="node1" presStyleIdx="1" presStyleCnt="4">
        <dgm:presLayoutVars>
          <dgm:bulletEnabled val="1"/>
        </dgm:presLayoutVars>
      </dgm:prSet>
      <dgm:spPr/>
      <dgm:t>
        <a:bodyPr/>
        <a:lstStyle/>
        <a:p>
          <a:endParaRPr lang="es-CO"/>
        </a:p>
      </dgm:t>
    </dgm:pt>
    <dgm:pt modelId="{30EB5F45-85F9-4908-83D3-D34E1E80EE41}" type="pres">
      <dgm:prSet presAssocID="{B9644493-6C1A-4F4C-AF61-23A3224A0B5C}" presName="parTrans" presStyleLbl="bgSibTrans2D1" presStyleIdx="2" presStyleCnt="4"/>
      <dgm:spPr/>
      <dgm:t>
        <a:bodyPr/>
        <a:lstStyle/>
        <a:p>
          <a:endParaRPr lang="es-CO"/>
        </a:p>
      </dgm:t>
    </dgm:pt>
    <dgm:pt modelId="{85D572D5-A4D0-470D-8DD2-D9F0E51D6978}" type="pres">
      <dgm:prSet presAssocID="{9F423094-DCBC-4CF3-AB7D-7CD1F89527AF}" presName="node" presStyleLbl="node1" presStyleIdx="2" presStyleCnt="4">
        <dgm:presLayoutVars>
          <dgm:bulletEnabled val="1"/>
        </dgm:presLayoutVars>
      </dgm:prSet>
      <dgm:spPr/>
      <dgm:t>
        <a:bodyPr/>
        <a:lstStyle/>
        <a:p>
          <a:endParaRPr lang="es-CO"/>
        </a:p>
      </dgm:t>
    </dgm:pt>
    <dgm:pt modelId="{7F5586BD-89BC-4098-B48E-2A5C003D953D}" type="pres">
      <dgm:prSet presAssocID="{A55D7CC1-2A9B-4352-87A1-30BB9A417836}" presName="parTrans" presStyleLbl="bgSibTrans2D1" presStyleIdx="3" presStyleCnt="4"/>
      <dgm:spPr/>
      <dgm:t>
        <a:bodyPr/>
        <a:lstStyle/>
        <a:p>
          <a:endParaRPr lang="es-CO"/>
        </a:p>
      </dgm:t>
    </dgm:pt>
    <dgm:pt modelId="{397E6463-E0E3-4723-B58F-9E05920BE4FF}" type="pres">
      <dgm:prSet presAssocID="{2A149897-916A-42AD-95CF-9AB8BC788385}" presName="node" presStyleLbl="node1" presStyleIdx="3" presStyleCnt="4">
        <dgm:presLayoutVars>
          <dgm:bulletEnabled val="1"/>
        </dgm:presLayoutVars>
      </dgm:prSet>
      <dgm:spPr/>
      <dgm:t>
        <a:bodyPr/>
        <a:lstStyle/>
        <a:p>
          <a:endParaRPr lang="es-CO"/>
        </a:p>
      </dgm:t>
    </dgm:pt>
  </dgm:ptLst>
  <dgm:cxnLst>
    <dgm:cxn modelId="{C8233719-A28F-45A3-910C-80CBB86F6E24}" type="presOf" srcId="{D10FBDF2-0381-44AE-AA2C-62DDA6AF90D3}" destId="{21D1528F-3F8A-4CCC-ADBD-9DB87A047D6B}" srcOrd="0" destOrd="0" presId="urn:microsoft.com/office/officeart/2005/8/layout/radial4"/>
    <dgm:cxn modelId="{053D5D74-449C-4C02-A32A-4142B527F1E8}" srcId="{D10FBDF2-0381-44AE-AA2C-62DDA6AF90D3}" destId="{31217DAD-74AB-43E2-B900-D7C0AEAC84AC}" srcOrd="0" destOrd="0" parTransId="{42971B01-4BB2-4FAD-A87D-7458551D48C6}" sibTransId="{57E02116-39B2-4600-A824-0288EB84A62C}"/>
    <dgm:cxn modelId="{8C9DAEA0-E99B-46AA-A4E0-2C6D307DCA22}" type="presOf" srcId="{BC942D94-5B34-4974-8957-0121063315E1}" destId="{F75BC044-11A3-45AE-A201-E757CE942ECE}" srcOrd="0" destOrd="0" presId="urn:microsoft.com/office/officeart/2005/8/layout/radial4"/>
    <dgm:cxn modelId="{C4F0930A-77A3-496D-8DCB-7FA1F2E60DF4}" type="presOf" srcId="{A55D7CC1-2A9B-4352-87A1-30BB9A417836}" destId="{7F5586BD-89BC-4098-B48E-2A5C003D953D}" srcOrd="0" destOrd="0" presId="urn:microsoft.com/office/officeart/2005/8/layout/radial4"/>
    <dgm:cxn modelId="{B27A0E49-3FD3-4EB1-974D-324E27F9BF08}" type="presOf" srcId="{71C3F94F-3A58-4B9A-B3D2-CE0B7CF8A5D7}" destId="{78F0B591-80B4-401F-9461-EF3E5511CC6F}" srcOrd="0" destOrd="0" presId="urn:microsoft.com/office/officeart/2005/8/layout/radial4"/>
    <dgm:cxn modelId="{157FFF61-8B51-418D-8B44-A4AD8D999F19}" srcId="{31217DAD-74AB-43E2-B900-D7C0AEAC84AC}" destId="{BC942D94-5B34-4974-8957-0121063315E1}" srcOrd="1" destOrd="0" parTransId="{45C7114B-83C1-490D-8015-6F4FF9EB4C09}" sibTransId="{4C8537FA-CCE3-4793-83B2-01FEC32DC468}"/>
    <dgm:cxn modelId="{E3233A5A-4FC5-4EBD-BF2B-73B104333CD6}" type="presOf" srcId="{31217DAD-74AB-43E2-B900-D7C0AEAC84AC}" destId="{142C32B9-BFF8-4922-8CE2-9AA12E427D4A}" srcOrd="0" destOrd="0" presId="urn:microsoft.com/office/officeart/2005/8/layout/radial4"/>
    <dgm:cxn modelId="{3DD13F38-BB09-4A15-9896-848E25FD1AD0}" type="presOf" srcId="{B2095CA1-C3BA-4829-B549-E578CDD341F2}" destId="{564E897D-DB7A-4880-A97D-C9BD6646D0EC}" srcOrd="0" destOrd="0" presId="urn:microsoft.com/office/officeart/2005/8/layout/radial4"/>
    <dgm:cxn modelId="{22A33FF0-FAE2-47B2-8021-7F884CCA8828}" srcId="{31217DAD-74AB-43E2-B900-D7C0AEAC84AC}" destId="{9F423094-DCBC-4CF3-AB7D-7CD1F89527AF}" srcOrd="2" destOrd="0" parTransId="{B9644493-6C1A-4F4C-AF61-23A3224A0B5C}" sibTransId="{0E02477D-2165-4D58-A7D3-729F285DB1DA}"/>
    <dgm:cxn modelId="{7EF2451B-D51A-45A5-AF31-70B8237E13ED}" type="presOf" srcId="{B9644493-6C1A-4F4C-AF61-23A3224A0B5C}" destId="{30EB5F45-85F9-4908-83D3-D34E1E80EE41}" srcOrd="0" destOrd="0" presId="urn:microsoft.com/office/officeart/2005/8/layout/radial4"/>
    <dgm:cxn modelId="{12CB391A-EBFD-4832-9484-CF28F3C552A1}" srcId="{31217DAD-74AB-43E2-B900-D7C0AEAC84AC}" destId="{2A149897-916A-42AD-95CF-9AB8BC788385}" srcOrd="3" destOrd="0" parTransId="{A55D7CC1-2A9B-4352-87A1-30BB9A417836}" sibTransId="{A7AB439D-71DC-4B51-A235-4FB0A9E34006}"/>
    <dgm:cxn modelId="{4C67201C-35BE-42ED-96A5-64383D42B00A}" type="presOf" srcId="{9F423094-DCBC-4CF3-AB7D-7CD1F89527AF}" destId="{85D572D5-A4D0-470D-8DD2-D9F0E51D6978}" srcOrd="0" destOrd="0" presId="urn:microsoft.com/office/officeart/2005/8/layout/radial4"/>
    <dgm:cxn modelId="{B9148748-D546-4559-B814-E5AB85FBFF31}" type="presOf" srcId="{45C7114B-83C1-490D-8015-6F4FF9EB4C09}" destId="{AF62F2D5-8334-4259-999A-10F3D6BF413D}" srcOrd="0" destOrd="0" presId="urn:microsoft.com/office/officeart/2005/8/layout/radial4"/>
    <dgm:cxn modelId="{05B545DD-1A69-4DA3-B34D-5ABF7949A0A2}" srcId="{31217DAD-74AB-43E2-B900-D7C0AEAC84AC}" destId="{71C3F94F-3A58-4B9A-B3D2-CE0B7CF8A5D7}" srcOrd="0" destOrd="0" parTransId="{B2095CA1-C3BA-4829-B549-E578CDD341F2}" sibTransId="{4669B051-A46F-4FFE-A2A9-C329A8791ADA}"/>
    <dgm:cxn modelId="{685542BC-C153-4E1D-B462-AFE7DE911C48}" type="presOf" srcId="{2A149897-916A-42AD-95CF-9AB8BC788385}" destId="{397E6463-E0E3-4723-B58F-9E05920BE4FF}" srcOrd="0" destOrd="0" presId="urn:microsoft.com/office/officeart/2005/8/layout/radial4"/>
    <dgm:cxn modelId="{99D5631C-924F-4BB7-92B0-46BCFDCF8F00}" type="presParOf" srcId="{21D1528F-3F8A-4CCC-ADBD-9DB87A047D6B}" destId="{142C32B9-BFF8-4922-8CE2-9AA12E427D4A}" srcOrd="0" destOrd="0" presId="urn:microsoft.com/office/officeart/2005/8/layout/radial4"/>
    <dgm:cxn modelId="{6D8F9D88-C5ED-4461-B02B-FFB430733D5F}" type="presParOf" srcId="{21D1528F-3F8A-4CCC-ADBD-9DB87A047D6B}" destId="{564E897D-DB7A-4880-A97D-C9BD6646D0EC}" srcOrd="1" destOrd="0" presId="urn:microsoft.com/office/officeart/2005/8/layout/radial4"/>
    <dgm:cxn modelId="{24150443-4ED4-4958-BAC7-2B388F17B32F}" type="presParOf" srcId="{21D1528F-3F8A-4CCC-ADBD-9DB87A047D6B}" destId="{78F0B591-80B4-401F-9461-EF3E5511CC6F}" srcOrd="2" destOrd="0" presId="urn:microsoft.com/office/officeart/2005/8/layout/radial4"/>
    <dgm:cxn modelId="{E5E0EA27-88EC-4EEE-8430-FE68B67C594E}" type="presParOf" srcId="{21D1528F-3F8A-4CCC-ADBD-9DB87A047D6B}" destId="{AF62F2D5-8334-4259-999A-10F3D6BF413D}" srcOrd="3" destOrd="0" presId="urn:microsoft.com/office/officeart/2005/8/layout/radial4"/>
    <dgm:cxn modelId="{B86BA6D6-8982-4749-8461-EC49ED559547}" type="presParOf" srcId="{21D1528F-3F8A-4CCC-ADBD-9DB87A047D6B}" destId="{F75BC044-11A3-45AE-A201-E757CE942ECE}" srcOrd="4" destOrd="0" presId="urn:microsoft.com/office/officeart/2005/8/layout/radial4"/>
    <dgm:cxn modelId="{C11377FB-F82F-4536-A84B-9C63217039BA}" type="presParOf" srcId="{21D1528F-3F8A-4CCC-ADBD-9DB87A047D6B}" destId="{30EB5F45-85F9-4908-83D3-D34E1E80EE41}" srcOrd="5" destOrd="0" presId="urn:microsoft.com/office/officeart/2005/8/layout/radial4"/>
    <dgm:cxn modelId="{36253BC4-EE15-4FAD-AC1B-E82750C7CE16}" type="presParOf" srcId="{21D1528F-3F8A-4CCC-ADBD-9DB87A047D6B}" destId="{85D572D5-A4D0-470D-8DD2-D9F0E51D6978}" srcOrd="6" destOrd="0" presId="urn:microsoft.com/office/officeart/2005/8/layout/radial4"/>
    <dgm:cxn modelId="{F9C197E3-BABC-4A34-92A4-6AF125E78145}" type="presParOf" srcId="{21D1528F-3F8A-4CCC-ADBD-9DB87A047D6B}" destId="{7F5586BD-89BC-4098-B48E-2A5C003D953D}" srcOrd="7" destOrd="0" presId="urn:microsoft.com/office/officeart/2005/8/layout/radial4"/>
    <dgm:cxn modelId="{41836FB9-87A1-4F81-A98E-41757AB63026}" type="presParOf" srcId="{21D1528F-3F8A-4CCC-ADBD-9DB87A047D6B}" destId="{397E6463-E0E3-4723-B58F-9E05920BE4F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7921F7-DEC8-43E9-840C-158CC674DD3F}" type="doc">
      <dgm:prSet loTypeId="urn:microsoft.com/office/officeart/2005/8/layout/gear1" loCatId="relationship" qsTypeId="urn:microsoft.com/office/officeart/2005/8/quickstyle/simple1" qsCatId="simple" csTypeId="urn:microsoft.com/office/officeart/2005/8/colors/accent1_2" csCatId="accent1" phldr="1"/>
      <dgm:spPr/>
    </dgm:pt>
    <dgm:pt modelId="{3BBD601D-5C6B-450F-AAE9-97E8F688A4F4}">
      <dgm:prSet phldrT="[Texto]" custT="1"/>
      <dgm:spPr>
        <a:gradFill rotWithShape="0">
          <a:gsLst>
            <a:gs pos="0">
              <a:srgbClr val="0070C0"/>
            </a:gs>
            <a:gs pos="50000">
              <a:srgbClr val="0070C0"/>
            </a:gs>
            <a:gs pos="100000">
              <a:schemeClr val="accent2">
                <a:lumMod val="40000"/>
                <a:lumOff val="60000"/>
              </a:schemeClr>
            </a:gs>
          </a:gsLst>
          <a:path path="circle">
            <a:fillToRect l="100000" b="100000"/>
          </a:path>
        </a:gradFill>
      </dgm:spPr>
      <dgm:t>
        <a:bodyPr/>
        <a:lstStyle/>
        <a:p>
          <a:r>
            <a:rPr lang="es-ES" sz="1400" dirty="0">
              <a:solidFill>
                <a:schemeClr val="tx1"/>
              </a:solidFill>
            </a:rPr>
            <a:t>Realizar 20 diagnósticos locales (1 por localidad) sobre las condiciones de las mujeres. Para divulgar con las mujeres participantes de los pre encuentros locales en el marco de los diálogos ciudadanos. </a:t>
          </a:r>
          <a:endParaRPr lang="es-CO" sz="1400" dirty="0"/>
        </a:p>
      </dgm:t>
    </dgm:pt>
    <dgm:pt modelId="{A03C051C-B619-428A-84A7-147455FB21B9}" type="parTrans" cxnId="{CCDE6476-25FA-4665-93EF-60294D6AA18F}">
      <dgm:prSet/>
      <dgm:spPr/>
      <dgm:t>
        <a:bodyPr/>
        <a:lstStyle/>
        <a:p>
          <a:endParaRPr lang="es-CO"/>
        </a:p>
      </dgm:t>
    </dgm:pt>
    <dgm:pt modelId="{33B1A763-E30B-4524-9CEC-BB259DDE064B}" type="sibTrans" cxnId="{CCDE6476-25FA-4665-93EF-60294D6AA18F}">
      <dgm:prSet/>
      <dgm:spPr/>
      <dgm:t>
        <a:bodyPr/>
        <a:lstStyle/>
        <a:p>
          <a:endParaRPr lang="es-CO"/>
        </a:p>
      </dgm:t>
    </dgm:pt>
    <dgm:pt modelId="{FA372A4F-E816-486C-983B-14C215741010}">
      <dgm:prSet phldrT="[Texto]" custT="1"/>
      <dgm:spPr>
        <a:gradFill rotWithShape="0">
          <a:gsLst>
            <a:gs pos="0">
              <a:schemeClr val="accent2">
                <a:lumMod val="60000"/>
                <a:lumOff val="40000"/>
              </a:schemeClr>
            </a:gs>
            <a:gs pos="50000">
              <a:schemeClr val="accent2">
                <a:lumMod val="60000"/>
                <a:lumOff val="40000"/>
              </a:schemeClr>
            </a:gs>
            <a:gs pos="100000">
              <a:schemeClr val="accent2">
                <a:lumMod val="40000"/>
                <a:lumOff val="60000"/>
              </a:schemeClr>
            </a:gs>
          </a:gsLst>
          <a:path path="circle">
            <a:fillToRect l="100000" b="100000"/>
          </a:path>
        </a:gradFill>
      </dgm:spPr>
      <dgm:t>
        <a:bodyPr/>
        <a:lstStyle/>
        <a:p>
          <a:r>
            <a:rPr lang="es-ES" sz="1600" b="1" dirty="0"/>
            <a:t>ACTIVIDADES PROGRAMADAS </a:t>
          </a:r>
          <a:endParaRPr lang="es-CO" sz="1600" b="1" dirty="0"/>
        </a:p>
      </dgm:t>
    </dgm:pt>
    <dgm:pt modelId="{3EA329FD-0E93-4E03-A05E-B5F0358D3018}" type="parTrans" cxnId="{8ECBEF76-1F13-4E2C-95E0-3D06DDBC6CB6}">
      <dgm:prSet/>
      <dgm:spPr/>
      <dgm:t>
        <a:bodyPr/>
        <a:lstStyle/>
        <a:p>
          <a:endParaRPr lang="es-CO"/>
        </a:p>
      </dgm:t>
    </dgm:pt>
    <dgm:pt modelId="{E48017C0-2A34-423B-A9DB-8E14C25B6E11}" type="sibTrans" cxnId="{8ECBEF76-1F13-4E2C-95E0-3D06DDBC6CB6}">
      <dgm:prSet/>
      <dgm:spPr/>
      <dgm:t>
        <a:bodyPr/>
        <a:lstStyle/>
        <a:p>
          <a:endParaRPr lang="es-CO"/>
        </a:p>
      </dgm:t>
    </dgm:pt>
    <dgm:pt modelId="{F4084964-90BC-4E2F-80A6-6268BCB3A63B}">
      <dgm:prSet phldrT="[Texto]" custT="1"/>
      <dgm:spPr>
        <a:gradFill rotWithShape="0">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gradFill>
      </dgm:spPr>
      <dgm:t>
        <a:bodyPr/>
        <a:lstStyle/>
        <a:p>
          <a:r>
            <a:rPr lang="es-ES" sz="1600" b="1" dirty="0"/>
            <a:t>ACTIVIDADES EJECUTADAS</a:t>
          </a:r>
          <a:endParaRPr lang="es-CO" sz="1600" b="1" dirty="0"/>
        </a:p>
      </dgm:t>
    </dgm:pt>
    <dgm:pt modelId="{215D732F-8FA2-4A0C-B7C4-AFD140678216}" type="parTrans" cxnId="{3A1D5BDD-172C-4FBE-B093-1E77D21036EC}">
      <dgm:prSet/>
      <dgm:spPr/>
      <dgm:t>
        <a:bodyPr/>
        <a:lstStyle/>
        <a:p>
          <a:endParaRPr lang="es-CO"/>
        </a:p>
      </dgm:t>
    </dgm:pt>
    <dgm:pt modelId="{CAA237CC-2990-4108-8C87-17ED62E48D2C}" type="sibTrans" cxnId="{3A1D5BDD-172C-4FBE-B093-1E77D21036EC}">
      <dgm:prSet/>
      <dgm:spPr/>
      <dgm:t>
        <a:bodyPr/>
        <a:lstStyle/>
        <a:p>
          <a:endParaRPr lang="es-CO"/>
        </a:p>
      </dgm:t>
    </dgm:pt>
    <dgm:pt modelId="{D2C55C97-E336-41FD-AA3A-2BC3F804CD8C}" type="pres">
      <dgm:prSet presAssocID="{327921F7-DEC8-43E9-840C-158CC674DD3F}" presName="composite" presStyleCnt="0">
        <dgm:presLayoutVars>
          <dgm:chMax val="3"/>
          <dgm:animLvl val="lvl"/>
          <dgm:resizeHandles val="exact"/>
        </dgm:presLayoutVars>
      </dgm:prSet>
      <dgm:spPr/>
    </dgm:pt>
    <dgm:pt modelId="{DA1D30AB-3A55-4F92-8365-1EDC5843C4FF}" type="pres">
      <dgm:prSet presAssocID="{3BBD601D-5C6B-450F-AAE9-97E8F688A4F4}" presName="gear1" presStyleLbl="node1" presStyleIdx="0" presStyleCnt="3" custScaleX="120113" custScaleY="100419">
        <dgm:presLayoutVars>
          <dgm:chMax val="1"/>
          <dgm:bulletEnabled val="1"/>
        </dgm:presLayoutVars>
      </dgm:prSet>
      <dgm:spPr/>
      <dgm:t>
        <a:bodyPr/>
        <a:lstStyle/>
        <a:p>
          <a:endParaRPr lang="es-CO"/>
        </a:p>
      </dgm:t>
    </dgm:pt>
    <dgm:pt modelId="{4435D5AF-CB1D-4A3A-ABA2-F8EF6F074BB4}" type="pres">
      <dgm:prSet presAssocID="{3BBD601D-5C6B-450F-AAE9-97E8F688A4F4}" presName="gear1srcNode" presStyleLbl="node1" presStyleIdx="0" presStyleCnt="3"/>
      <dgm:spPr/>
      <dgm:t>
        <a:bodyPr/>
        <a:lstStyle/>
        <a:p>
          <a:endParaRPr lang="es-CO"/>
        </a:p>
      </dgm:t>
    </dgm:pt>
    <dgm:pt modelId="{D152D503-54EA-4566-8E03-3FB9A35D857B}" type="pres">
      <dgm:prSet presAssocID="{3BBD601D-5C6B-450F-AAE9-97E8F688A4F4}" presName="gear1dstNode" presStyleLbl="node1" presStyleIdx="0" presStyleCnt="3"/>
      <dgm:spPr/>
      <dgm:t>
        <a:bodyPr/>
        <a:lstStyle/>
        <a:p>
          <a:endParaRPr lang="es-CO"/>
        </a:p>
      </dgm:t>
    </dgm:pt>
    <dgm:pt modelId="{EF0D601E-1629-4FD5-B075-DA0F38F561BE}" type="pres">
      <dgm:prSet presAssocID="{FA372A4F-E816-486C-983B-14C215741010}" presName="gear2" presStyleLbl="node1" presStyleIdx="1" presStyleCnt="3" custScaleX="127905" custScaleY="100683" custLinFactNeighborX="-5394" custLinFactNeighborY="21">
        <dgm:presLayoutVars>
          <dgm:chMax val="1"/>
          <dgm:bulletEnabled val="1"/>
        </dgm:presLayoutVars>
      </dgm:prSet>
      <dgm:spPr/>
      <dgm:t>
        <a:bodyPr/>
        <a:lstStyle/>
        <a:p>
          <a:endParaRPr lang="es-CO"/>
        </a:p>
      </dgm:t>
    </dgm:pt>
    <dgm:pt modelId="{59D5CD02-7C97-4C26-9E77-1F94F11B8B05}" type="pres">
      <dgm:prSet presAssocID="{FA372A4F-E816-486C-983B-14C215741010}" presName="gear2srcNode" presStyleLbl="node1" presStyleIdx="1" presStyleCnt="3"/>
      <dgm:spPr/>
      <dgm:t>
        <a:bodyPr/>
        <a:lstStyle/>
        <a:p>
          <a:endParaRPr lang="es-CO"/>
        </a:p>
      </dgm:t>
    </dgm:pt>
    <dgm:pt modelId="{C5B396C4-3DE1-46E1-86DB-DF33AC5DD51E}" type="pres">
      <dgm:prSet presAssocID="{FA372A4F-E816-486C-983B-14C215741010}" presName="gear2dstNode" presStyleLbl="node1" presStyleIdx="1" presStyleCnt="3"/>
      <dgm:spPr/>
      <dgm:t>
        <a:bodyPr/>
        <a:lstStyle/>
        <a:p>
          <a:endParaRPr lang="es-CO"/>
        </a:p>
      </dgm:t>
    </dgm:pt>
    <dgm:pt modelId="{5CCEF310-3024-4D1A-B17C-604401FE71E9}" type="pres">
      <dgm:prSet presAssocID="{F4084964-90BC-4E2F-80A6-6268BCB3A63B}" presName="gear3" presStyleLbl="node1" presStyleIdx="2" presStyleCnt="3" custScaleX="114682" custScaleY="106666" custLinFactNeighborX="-1101" custLinFactNeighborY="-2557"/>
      <dgm:spPr/>
      <dgm:t>
        <a:bodyPr/>
        <a:lstStyle/>
        <a:p>
          <a:endParaRPr lang="es-CO"/>
        </a:p>
      </dgm:t>
    </dgm:pt>
    <dgm:pt modelId="{0906E0B9-E144-4C65-B025-F3F5D155C61F}" type="pres">
      <dgm:prSet presAssocID="{F4084964-90BC-4E2F-80A6-6268BCB3A63B}" presName="gear3tx" presStyleLbl="node1" presStyleIdx="2" presStyleCnt="3">
        <dgm:presLayoutVars>
          <dgm:chMax val="1"/>
          <dgm:bulletEnabled val="1"/>
        </dgm:presLayoutVars>
      </dgm:prSet>
      <dgm:spPr/>
      <dgm:t>
        <a:bodyPr/>
        <a:lstStyle/>
        <a:p>
          <a:endParaRPr lang="es-CO"/>
        </a:p>
      </dgm:t>
    </dgm:pt>
    <dgm:pt modelId="{F7AB29F3-950B-46BB-95D8-55E4122A18D3}" type="pres">
      <dgm:prSet presAssocID="{F4084964-90BC-4E2F-80A6-6268BCB3A63B}" presName="gear3srcNode" presStyleLbl="node1" presStyleIdx="2" presStyleCnt="3"/>
      <dgm:spPr/>
      <dgm:t>
        <a:bodyPr/>
        <a:lstStyle/>
        <a:p>
          <a:endParaRPr lang="es-CO"/>
        </a:p>
      </dgm:t>
    </dgm:pt>
    <dgm:pt modelId="{9F58859A-B809-4BF6-9860-5690CCC88275}" type="pres">
      <dgm:prSet presAssocID="{F4084964-90BC-4E2F-80A6-6268BCB3A63B}" presName="gear3dstNode" presStyleLbl="node1" presStyleIdx="2" presStyleCnt="3"/>
      <dgm:spPr/>
      <dgm:t>
        <a:bodyPr/>
        <a:lstStyle/>
        <a:p>
          <a:endParaRPr lang="es-CO"/>
        </a:p>
      </dgm:t>
    </dgm:pt>
    <dgm:pt modelId="{A3EAC1CD-7815-4677-A057-6F5D3737F0AD}" type="pres">
      <dgm:prSet presAssocID="{33B1A763-E30B-4524-9CEC-BB259DDE064B}" presName="connector1" presStyleLbl="sibTrans2D1" presStyleIdx="0" presStyleCnt="3" custLinFactNeighborX="3015" custLinFactNeighborY="-288"/>
      <dgm:spPr/>
      <dgm:t>
        <a:bodyPr/>
        <a:lstStyle/>
        <a:p>
          <a:endParaRPr lang="es-CO"/>
        </a:p>
      </dgm:t>
    </dgm:pt>
    <dgm:pt modelId="{F70EFC4C-F010-4954-B9C2-CEFD77F25061}" type="pres">
      <dgm:prSet presAssocID="{E48017C0-2A34-423B-A9DB-8E14C25B6E11}" presName="connector2" presStyleLbl="sibTrans2D1" presStyleIdx="1" presStyleCnt="3" custLinFactNeighborX="-10211" custLinFactNeighborY="1007"/>
      <dgm:spPr/>
      <dgm:t>
        <a:bodyPr/>
        <a:lstStyle/>
        <a:p>
          <a:endParaRPr lang="es-CO"/>
        </a:p>
      </dgm:t>
    </dgm:pt>
    <dgm:pt modelId="{1992C510-ADB9-419E-8282-A1C7D8BBD5FF}" type="pres">
      <dgm:prSet presAssocID="{CAA237CC-2990-4108-8C87-17ED62E48D2C}" presName="connector3" presStyleLbl="sibTrans2D1" presStyleIdx="2" presStyleCnt="3" custScaleX="110353" custLinFactNeighborX="-128" custLinFactNeighborY="489"/>
      <dgm:spPr/>
      <dgm:t>
        <a:bodyPr/>
        <a:lstStyle/>
        <a:p>
          <a:endParaRPr lang="es-CO"/>
        </a:p>
      </dgm:t>
    </dgm:pt>
  </dgm:ptLst>
  <dgm:cxnLst>
    <dgm:cxn modelId="{A5524882-5A74-4606-8612-0BE72E8D7502}" type="presOf" srcId="{FA372A4F-E816-486C-983B-14C215741010}" destId="{C5B396C4-3DE1-46E1-86DB-DF33AC5DD51E}" srcOrd="2" destOrd="0" presId="urn:microsoft.com/office/officeart/2005/8/layout/gear1"/>
    <dgm:cxn modelId="{5BC3FBE6-02AF-44BE-B6B3-895BA94A20E9}" type="presOf" srcId="{3BBD601D-5C6B-450F-AAE9-97E8F688A4F4}" destId="{D152D503-54EA-4566-8E03-3FB9A35D857B}" srcOrd="2" destOrd="0" presId="urn:microsoft.com/office/officeart/2005/8/layout/gear1"/>
    <dgm:cxn modelId="{12DCEB7C-69B3-4D51-A5D2-E8653568150B}" type="presOf" srcId="{FA372A4F-E816-486C-983B-14C215741010}" destId="{EF0D601E-1629-4FD5-B075-DA0F38F561BE}" srcOrd="0" destOrd="0" presId="urn:microsoft.com/office/officeart/2005/8/layout/gear1"/>
    <dgm:cxn modelId="{0DA4D867-7397-47BF-BC91-4EBC22C60A71}" type="presOf" srcId="{F4084964-90BC-4E2F-80A6-6268BCB3A63B}" destId="{0906E0B9-E144-4C65-B025-F3F5D155C61F}" srcOrd="1" destOrd="0" presId="urn:microsoft.com/office/officeart/2005/8/layout/gear1"/>
    <dgm:cxn modelId="{F3910E7A-3A1A-4D75-8D4C-20CCBEA66B6F}" type="presOf" srcId="{FA372A4F-E816-486C-983B-14C215741010}" destId="{59D5CD02-7C97-4C26-9E77-1F94F11B8B05}" srcOrd="1" destOrd="0" presId="urn:microsoft.com/office/officeart/2005/8/layout/gear1"/>
    <dgm:cxn modelId="{76884DEF-1F3E-45A7-95E9-9321F00BA4F2}" type="presOf" srcId="{F4084964-90BC-4E2F-80A6-6268BCB3A63B}" destId="{F7AB29F3-950B-46BB-95D8-55E4122A18D3}" srcOrd="2" destOrd="0" presId="urn:microsoft.com/office/officeart/2005/8/layout/gear1"/>
    <dgm:cxn modelId="{5DC19CD1-60B3-4F98-AE75-DB9FC8FA21B2}" type="presOf" srcId="{E48017C0-2A34-423B-A9DB-8E14C25B6E11}" destId="{F70EFC4C-F010-4954-B9C2-CEFD77F25061}" srcOrd="0" destOrd="0" presId="urn:microsoft.com/office/officeart/2005/8/layout/gear1"/>
    <dgm:cxn modelId="{3A1D5BDD-172C-4FBE-B093-1E77D21036EC}" srcId="{327921F7-DEC8-43E9-840C-158CC674DD3F}" destId="{F4084964-90BC-4E2F-80A6-6268BCB3A63B}" srcOrd="2" destOrd="0" parTransId="{215D732F-8FA2-4A0C-B7C4-AFD140678216}" sibTransId="{CAA237CC-2990-4108-8C87-17ED62E48D2C}"/>
    <dgm:cxn modelId="{B3142F61-EB50-4E7C-B015-52777C0449F6}" type="presOf" srcId="{327921F7-DEC8-43E9-840C-158CC674DD3F}" destId="{D2C55C97-E336-41FD-AA3A-2BC3F804CD8C}" srcOrd="0" destOrd="0" presId="urn:microsoft.com/office/officeart/2005/8/layout/gear1"/>
    <dgm:cxn modelId="{A8E3C980-7CF3-4A04-87BB-95BC0DFAF6F7}" type="presOf" srcId="{3BBD601D-5C6B-450F-AAE9-97E8F688A4F4}" destId="{4435D5AF-CB1D-4A3A-ABA2-F8EF6F074BB4}" srcOrd="1" destOrd="0" presId="urn:microsoft.com/office/officeart/2005/8/layout/gear1"/>
    <dgm:cxn modelId="{3C05A438-7987-4BA5-A724-C0E4A2A48A3E}" type="presOf" srcId="{F4084964-90BC-4E2F-80A6-6268BCB3A63B}" destId="{9F58859A-B809-4BF6-9860-5690CCC88275}" srcOrd="3" destOrd="0" presId="urn:microsoft.com/office/officeart/2005/8/layout/gear1"/>
    <dgm:cxn modelId="{CCDE6476-25FA-4665-93EF-60294D6AA18F}" srcId="{327921F7-DEC8-43E9-840C-158CC674DD3F}" destId="{3BBD601D-5C6B-450F-AAE9-97E8F688A4F4}" srcOrd="0" destOrd="0" parTransId="{A03C051C-B619-428A-84A7-147455FB21B9}" sibTransId="{33B1A763-E30B-4524-9CEC-BB259DDE064B}"/>
    <dgm:cxn modelId="{4C7ED3AD-FF16-4582-91E7-CA695A97FD98}" type="presOf" srcId="{33B1A763-E30B-4524-9CEC-BB259DDE064B}" destId="{A3EAC1CD-7815-4677-A057-6F5D3737F0AD}" srcOrd="0" destOrd="0" presId="urn:microsoft.com/office/officeart/2005/8/layout/gear1"/>
    <dgm:cxn modelId="{C83E2A6B-31E4-43DF-9BD2-909F90767644}" type="presOf" srcId="{F4084964-90BC-4E2F-80A6-6268BCB3A63B}" destId="{5CCEF310-3024-4D1A-B17C-604401FE71E9}" srcOrd="0" destOrd="0" presId="urn:microsoft.com/office/officeart/2005/8/layout/gear1"/>
    <dgm:cxn modelId="{8ECBEF76-1F13-4E2C-95E0-3D06DDBC6CB6}" srcId="{327921F7-DEC8-43E9-840C-158CC674DD3F}" destId="{FA372A4F-E816-486C-983B-14C215741010}" srcOrd="1" destOrd="0" parTransId="{3EA329FD-0E93-4E03-A05E-B5F0358D3018}" sibTransId="{E48017C0-2A34-423B-A9DB-8E14C25B6E11}"/>
    <dgm:cxn modelId="{1890373F-E2D8-456E-8C19-20912E38AB52}" type="presOf" srcId="{CAA237CC-2990-4108-8C87-17ED62E48D2C}" destId="{1992C510-ADB9-419E-8282-A1C7D8BBD5FF}" srcOrd="0" destOrd="0" presId="urn:microsoft.com/office/officeart/2005/8/layout/gear1"/>
    <dgm:cxn modelId="{35DB0F5C-6762-4310-B42A-221B58B209BE}" type="presOf" srcId="{3BBD601D-5C6B-450F-AAE9-97E8F688A4F4}" destId="{DA1D30AB-3A55-4F92-8365-1EDC5843C4FF}" srcOrd="0" destOrd="0" presId="urn:microsoft.com/office/officeart/2005/8/layout/gear1"/>
    <dgm:cxn modelId="{0C5D7EAC-C17D-4523-92F3-A445D69D4EE4}" type="presParOf" srcId="{D2C55C97-E336-41FD-AA3A-2BC3F804CD8C}" destId="{DA1D30AB-3A55-4F92-8365-1EDC5843C4FF}" srcOrd="0" destOrd="0" presId="urn:microsoft.com/office/officeart/2005/8/layout/gear1"/>
    <dgm:cxn modelId="{9DF19A77-A590-418D-B16F-C0D4A010A4BC}" type="presParOf" srcId="{D2C55C97-E336-41FD-AA3A-2BC3F804CD8C}" destId="{4435D5AF-CB1D-4A3A-ABA2-F8EF6F074BB4}" srcOrd="1" destOrd="0" presId="urn:microsoft.com/office/officeart/2005/8/layout/gear1"/>
    <dgm:cxn modelId="{64172B6A-A218-410B-9E8E-5DF761351C39}" type="presParOf" srcId="{D2C55C97-E336-41FD-AA3A-2BC3F804CD8C}" destId="{D152D503-54EA-4566-8E03-3FB9A35D857B}" srcOrd="2" destOrd="0" presId="urn:microsoft.com/office/officeart/2005/8/layout/gear1"/>
    <dgm:cxn modelId="{E4EB1795-D67C-4F4A-8BAF-3D0A04CA6A4C}" type="presParOf" srcId="{D2C55C97-E336-41FD-AA3A-2BC3F804CD8C}" destId="{EF0D601E-1629-4FD5-B075-DA0F38F561BE}" srcOrd="3" destOrd="0" presId="urn:microsoft.com/office/officeart/2005/8/layout/gear1"/>
    <dgm:cxn modelId="{D462B876-45A4-455A-BE4C-115490E0A96C}" type="presParOf" srcId="{D2C55C97-E336-41FD-AA3A-2BC3F804CD8C}" destId="{59D5CD02-7C97-4C26-9E77-1F94F11B8B05}" srcOrd="4" destOrd="0" presId="urn:microsoft.com/office/officeart/2005/8/layout/gear1"/>
    <dgm:cxn modelId="{93DEDD08-3115-4EF6-8A68-979A00AFF56D}" type="presParOf" srcId="{D2C55C97-E336-41FD-AA3A-2BC3F804CD8C}" destId="{C5B396C4-3DE1-46E1-86DB-DF33AC5DD51E}" srcOrd="5" destOrd="0" presId="urn:microsoft.com/office/officeart/2005/8/layout/gear1"/>
    <dgm:cxn modelId="{12CF0786-4F2E-49C5-9F46-42A94C1F816A}" type="presParOf" srcId="{D2C55C97-E336-41FD-AA3A-2BC3F804CD8C}" destId="{5CCEF310-3024-4D1A-B17C-604401FE71E9}" srcOrd="6" destOrd="0" presId="urn:microsoft.com/office/officeart/2005/8/layout/gear1"/>
    <dgm:cxn modelId="{44A0CEB1-8E83-4DBF-9048-2DBB60592C37}" type="presParOf" srcId="{D2C55C97-E336-41FD-AA3A-2BC3F804CD8C}" destId="{0906E0B9-E144-4C65-B025-F3F5D155C61F}" srcOrd="7" destOrd="0" presId="urn:microsoft.com/office/officeart/2005/8/layout/gear1"/>
    <dgm:cxn modelId="{7FBF6B3A-05BD-4F73-BD2F-CD76B08F24A4}" type="presParOf" srcId="{D2C55C97-E336-41FD-AA3A-2BC3F804CD8C}" destId="{F7AB29F3-950B-46BB-95D8-55E4122A18D3}" srcOrd="8" destOrd="0" presId="urn:microsoft.com/office/officeart/2005/8/layout/gear1"/>
    <dgm:cxn modelId="{C7096B67-C17D-4056-A3FB-0DBB530EB96C}" type="presParOf" srcId="{D2C55C97-E336-41FD-AA3A-2BC3F804CD8C}" destId="{9F58859A-B809-4BF6-9860-5690CCC88275}" srcOrd="9" destOrd="0" presId="urn:microsoft.com/office/officeart/2005/8/layout/gear1"/>
    <dgm:cxn modelId="{F172EB22-74BF-4DA6-8667-E88D7216B5A2}" type="presParOf" srcId="{D2C55C97-E336-41FD-AA3A-2BC3F804CD8C}" destId="{A3EAC1CD-7815-4677-A057-6F5D3737F0AD}" srcOrd="10" destOrd="0" presId="urn:microsoft.com/office/officeart/2005/8/layout/gear1"/>
    <dgm:cxn modelId="{16B93404-B9E5-4E80-9419-18392DE6A2B3}" type="presParOf" srcId="{D2C55C97-E336-41FD-AA3A-2BC3F804CD8C}" destId="{F70EFC4C-F010-4954-B9C2-CEFD77F25061}" srcOrd="11" destOrd="0" presId="urn:microsoft.com/office/officeart/2005/8/layout/gear1"/>
    <dgm:cxn modelId="{A5BE23DB-D70C-4D31-8E50-624588CC746A}" type="presParOf" srcId="{D2C55C97-E336-41FD-AA3A-2BC3F804CD8C}" destId="{1992C510-ADB9-419E-8282-A1C7D8BBD5F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ADC44A-596D-4FC2-B8E1-A673D72A90ED}"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CO"/>
        </a:p>
      </dgm:t>
    </dgm:pt>
    <dgm:pt modelId="{A780A639-FBC9-4AA2-821E-7A76131E9D68}">
      <dgm:prSet phldrT="[Texto]"/>
      <dgm:spPr/>
      <dgm:t>
        <a:bodyPr/>
        <a:lstStyle/>
        <a:p>
          <a:r>
            <a:rPr lang="es-ES" dirty="0"/>
            <a:t>.</a:t>
          </a:r>
          <a:endParaRPr lang="es-CO" dirty="0"/>
        </a:p>
      </dgm:t>
    </dgm:pt>
    <dgm:pt modelId="{A4B878CD-5FFA-4B05-9860-1326687982A3}" type="parTrans" cxnId="{9466F417-48E0-4454-A967-4E71E6D5A32A}">
      <dgm:prSet/>
      <dgm:spPr/>
      <dgm:t>
        <a:bodyPr/>
        <a:lstStyle/>
        <a:p>
          <a:endParaRPr lang="es-CO"/>
        </a:p>
      </dgm:t>
    </dgm:pt>
    <dgm:pt modelId="{FE7B49AF-AE75-49D8-86FF-DF8CF3C6224A}" type="sibTrans" cxnId="{9466F417-48E0-4454-A967-4E71E6D5A32A}">
      <dgm:prSet/>
      <dgm:spPr/>
      <dgm:t>
        <a:bodyPr/>
        <a:lstStyle/>
        <a:p>
          <a:endParaRPr lang="es-CO"/>
        </a:p>
      </dgm:t>
    </dgm:pt>
    <dgm:pt modelId="{8B835AF8-9D17-4385-81BF-37C6374E6081}">
      <dgm:prSet phldrT="[Texto]"/>
      <dgm:spPr>
        <a:gradFill flip="none" rotWithShape="0">
          <a:gsLst>
            <a:gs pos="0">
              <a:srgbClr val="FF0000"/>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es-ES" dirty="0">
              <a:solidFill>
                <a:schemeClr val="tx1"/>
              </a:solidFill>
            </a:rPr>
            <a:t>Realizar 1   jornada de sensibilización para transmitir a las mujeres conocimientos básicos  frente la operatividad del SECOP I Y II, con el fin de fortalecer sus procesos de participación y veeduría ciudadana.</a:t>
          </a:r>
          <a:endParaRPr lang="es-CO" dirty="0">
            <a:solidFill>
              <a:schemeClr val="tx1"/>
            </a:solidFill>
          </a:endParaRPr>
        </a:p>
      </dgm:t>
    </dgm:pt>
    <dgm:pt modelId="{3CBA218A-408A-4463-B681-9B723FD26DF5}" type="parTrans" cxnId="{6AB35027-C51E-42D5-A45F-E1B9B7FD24DF}">
      <dgm:prSet/>
      <dgm:spPr/>
      <dgm:t>
        <a:bodyPr/>
        <a:lstStyle/>
        <a:p>
          <a:endParaRPr lang="es-CO"/>
        </a:p>
      </dgm:t>
    </dgm:pt>
    <dgm:pt modelId="{CA8C7538-E545-46EA-B8B6-8CD88DC9AB17}" type="sibTrans" cxnId="{6AB35027-C51E-42D5-A45F-E1B9B7FD24DF}">
      <dgm:prSet/>
      <dgm:spPr/>
      <dgm:t>
        <a:bodyPr/>
        <a:lstStyle/>
        <a:p>
          <a:endParaRPr lang="es-CO"/>
        </a:p>
      </dgm:t>
    </dgm:pt>
    <dgm:pt modelId="{DDCD6863-9525-447F-99DE-CE462A6895E2}">
      <dgm:prSet phldrT="[Texto]" custT="1"/>
      <dgm:spPr>
        <a:gradFill rotWithShape="0">
          <a:gsLst>
            <a:gs pos="38768">
              <a:schemeClr val="accent4"/>
            </a:gs>
            <a:gs pos="25150">
              <a:schemeClr val="accent4">
                <a:lumMod val="40000"/>
                <a:lumOff val="60000"/>
              </a:schemeClr>
            </a:gs>
            <a:gs pos="0">
              <a:schemeClr val="accent4">
                <a:lumMod val="40000"/>
                <a:lumOff val="60000"/>
              </a:schemeClr>
            </a:gs>
            <a:gs pos="50000">
              <a:schemeClr val="accent4"/>
            </a:gs>
            <a:gs pos="100000">
              <a:schemeClr val="accent4">
                <a:lumMod val="20000"/>
                <a:lumOff val="80000"/>
              </a:schemeClr>
            </a:gs>
          </a:gsLst>
          <a:path path="circle">
            <a:fillToRect l="50000" t="50000" r="50000" b="50000"/>
          </a:path>
        </a:gradFill>
      </dgm:spPr>
      <dgm:t>
        <a:bodyPr/>
        <a:lstStyle/>
        <a:p>
          <a:r>
            <a:rPr lang="es-ES" sz="1600" dirty="0"/>
            <a:t>En los meses de agosto y septiembre se realizaron reuniones preparatorias del</a:t>
          </a:r>
          <a:r>
            <a:rPr lang="es-CO" sz="1600" dirty="0"/>
            <a:t> temario y </a:t>
          </a:r>
          <a:r>
            <a:rPr lang="es-ES" sz="1600" dirty="0"/>
            <a:t>la presentación con la Dirección Territorialización de Derechos y Participación,   Gestión del Conocimiento y Contratación y se fijo como fecha de realización para noviembre de 2021</a:t>
          </a:r>
          <a:endParaRPr lang="es-CO" sz="1600" dirty="0"/>
        </a:p>
      </dgm:t>
    </dgm:pt>
    <dgm:pt modelId="{61F17565-2F63-4015-AC1E-B601DC796997}" type="parTrans" cxnId="{003560D8-E32D-42C9-BC0E-6EBCA402CBBF}">
      <dgm:prSet/>
      <dgm:spPr/>
      <dgm:t>
        <a:bodyPr/>
        <a:lstStyle/>
        <a:p>
          <a:endParaRPr lang="es-CO"/>
        </a:p>
      </dgm:t>
    </dgm:pt>
    <dgm:pt modelId="{97DCCF67-46C0-4D5A-A24F-2181F50B0844}" type="sibTrans" cxnId="{003560D8-E32D-42C9-BC0E-6EBCA402CBBF}">
      <dgm:prSet/>
      <dgm:spPr/>
      <dgm:t>
        <a:bodyPr/>
        <a:lstStyle/>
        <a:p>
          <a:endParaRPr lang="es-CO"/>
        </a:p>
      </dgm:t>
    </dgm:pt>
    <dgm:pt modelId="{30581025-A3FC-4ADF-BF9F-532EBAC10384}" type="pres">
      <dgm:prSet presAssocID="{A5ADC44A-596D-4FC2-B8E1-A673D72A90ED}" presName="Name0" presStyleCnt="0">
        <dgm:presLayoutVars>
          <dgm:dir/>
          <dgm:animOne val="branch"/>
          <dgm:animLvl val="lvl"/>
        </dgm:presLayoutVars>
      </dgm:prSet>
      <dgm:spPr/>
      <dgm:t>
        <a:bodyPr/>
        <a:lstStyle/>
        <a:p>
          <a:endParaRPr lang="es-CO"/>
        </a:p>
      </dgm:t>
    </dgm:pt>
    <dgm:pt modelId="{29AB8E40-6539-42C3-AB51-D35E8B4441A2}" type="pres">
      <dgm:prSet presAssocID="{A780A639-FBC9-4AA2-821E-7A76131E9D68}" presName="chaos" presStyleCnt="0"/>
      <dgm:spPr/>
    </dgm:pt>
    <dgm:pt modelId="{E5235220-F384-4D2D-837C-5A221E2A366A}" type="pres">
      <dgm:prSet presAssocID="{A780A639-FBC9-4AA2-821E-7A76131E9D68}" presName="parTx1" presStyleLbl="revTx" presStyleIdx="0" presStyleCnt="2"/>
      <dgm:spPr/>
      <dgm:t>
        <a:bodyPr/>
        <a:lstStyle/>
        <a:p>
          <a:endParaRPr lang="es-CO"/>
        </a:p>
      </dgm:t>
    </dgm:pt>
    <dgm:pt modelId="{16818A1A-9F7B-4F3E-86AB-CABE9D1CD2BD}" type="pres">
      <dgm:prSet presAssocID="{A780A639-FBC9-4AA2-821E-7A76131E9D68}" presName="c1" presStyleLbl="node1" presStyleIdx="0" presStyleCnt="19"/>
      <dgm:spPr/>
    </dgm:pt>
    <dgm:pt modelId="{4AF2D0E7-C1A2-4098-974E-CDADBF81F08B}" type="pres">
      <dgm:prSet presAssocID="{A780A639-FBC9-4AA2-821E-7A76131E9D68}" presName="c2" presStyleLbl="node1" presStyleIdx="1" presStyleCnt="19"/>
      <dgm:spPr/>
    </dgm:pt>
    <dgm:pt modelId="{1FBAB7DF-CFF5-45EC-9E43-1C848589002C}" type="pres">
      <dgm:prSet presAssocID="{A780A639-FBC9-4AA2-821E-7A76131E9D68}" presName="c3" presStyleLbl="node1" presStyleIdx="2" presStyleCnt="19"/>
      <dgm:spPr/>
    </dgm:pt>
    <dgm:pt modelId="{C94439D8-962D-4A58-96A7-7F6BBAB42749}" type="pres">
      <dgm:prSet presAssocID="{A780A639-FBC9-4AA2-821E-7A76131E9D68}" presName="c4" presStyleLbl="node1" presStyleIdx="3" presStyleCnt="19"/>
      <dgm:spPr/>
    </dgm:pt>
    <dgm:pt modelId="{F667FD98-623D-40C2-8788-B61D25B88CB9}" type="pres">
      <dgm:prSet presAssocID="{A780A639-FBC9-4AA2-821E-7A76131E9D68}" presName="c5" presStyleLbl="node1" presStyleIdx="4" presStyleCnt="19"/>
      <dgm:spPr/>
    </dgm:pt>
    <dgm:pt modelId="{D2338377-E686-4A3A-BE39-214AB1A78F9A}" type="pres">
      <dgm:prSet presAssocID="{A780A639-FBC9-4AA2-821E-7A76131E9D68}" presName="c6" presStyleLbl="node1" presStyleIdx="5" presStyleCnt="19"/>
      <dgm:spPr/>
    </dgm:pt>
    <dgm:pt modelId="{88D33074-787F-4E15-A76D-A29BD64C2D2E}" type="pres">
      <dgm:prSet presAssocID="{A780A639-FBC9-4AA2-821E-7A76131E9D68}" presName="c7" presStyleLbl="node1" presStyleIdx="6" presStyleCnt="19"/>
      <dgm:spPr/>
    </dgm:pt>
    <dgm:pt modelId="{FF317581-92B4-41F5-9804-859966C83980}" type="pres">
      <dgm:prSet presAssocID="{A780A639-FBC9-4AA2-821E-7A76131E9D68}" presName="c8" presStyleLbl="node1" presStyleIdx="7" presStyleCnt="19"/>
      <dgm:spPr/>
    </dgm:pt>
    <dgm:pt modelId="{F9C59177-BE3A-492D-BC22-CE5A3D8C925A}" type="pres">
      <dgm:prSet presAssocID="{A780A639-FBC9-4AA2-821E-7A76131E9D68}" presName="c9" presStyleLbl="node1" presStyleIdx="8" presStyleCnt="19"/>
      <dgm:spPr/>
    </dgm:pt>
    <dgm:pt modelId="{674176A4-59E9-4835-8EAD-7D1298471653}" type="pres">
      <dgm:prSet presAssocID="{A780A639-FBC9-4AA2-821E-7A76131E9D68}" presName="c10" presStyleLbl="node1" presStyleIdx="9" presStyleCnt="19"/>
      <dgm:spPr/>
    </dgm:pt>
    <dgm:pt modelId="{D2034786-58B1-4782-AE2F-8060DF4285D9}" type="pres">
      <dgm:prSet presAssocID="{A780A639-FBC9-4AA2-821E-7A76131E9D68}" presName="c11" presStyleLbl="node1" presStyleIdx="10" presStyleCnt="19"/>
      <dgm:spPr/>
    </dgm:pt>
    <dgm:pt modelId="{31AFDCF0-9E5F-43A6-9576-4AA31832DF1D}" type="pres">
      <dgm:prSet presAssocID="{A780A639-FBC9-4AA2-821E-7A76131E9D68}" presName="c12" presStyleLbl="node1" presStyleIdx="11" presStyleCnt="19"/>
      <dgm:spPr/>
    </dgm:pt>
    <dgm:pt modelId="{B23FFF11-5A2F-4D41-BABB-A8BC27314610}" type="pres">
      <dgm:prSet presAssocID="{A780A639-FBC9-4AA2-821E-7A76131E9D68}" presName="c13" presStyleLbl="node1" presStyleIdx="12" presStyleCnt="19"/>
      <dgm:spPr/>
    </dgm:pt>
    <dgm:pt modelId="{0C04FB86-56AE-450A-9212-BA34CC730827}" type="pres">
      <dgm:prSet presAssocID="{A780A639-FBC9-4AA2-821E-7A76131E9D68}" presName="c14" presStyleLbl="node1" presStyleIdx="13" presStyleCnt="19"/>
      <dgm:spPr/>
    </dgm:pt>
    <dgm:pt modelId="{19A6D649-6954-4974-9D08-CF6B9B21BB2C}" type="pres">
      <dgm:prSet presAssocID="{A780A639-FBC9-4AA2-821E-7A76131E9D68}" presName="c15" presStyleLbl="node1" presStyleIdx="14" presStyleCnt="19"/>
      <dgm:spPr/>
    </dgm:pt>
    <dgm:pt modelId="{026489B2-2FD9-45D4-9195-1BDCE9A63586}" type="pres">
      <dgm:prSet presAssocID="{A780A639-FBC9-4AA2-821E-7A76131E9D68}" presName="c16" presStyleLbl="node1" presStyleIdx="15" presStyleCnt="19"/>
      <dgm:spPr/>
    </dgm:pt>
    <dgm:pt modelId="{4A5E0E9C-6FAD-42B7-B4A0-A15696F7984C}" type="pres">
      <dgm:prSet presAssocID="{A780A639-FBC9-4AA2-821E-7A76131E9D68}" presName="c17" presStyleLbl="node1" presStyleIdx="16" presStyleCnt="19"/>
      <dgm:spPr/>
    </dgm:pt>
    <dgm:pt modelId="{ECE7CBE1-A092-4255-AD97-451EA46D4E67}" type="pres">
      <dgm:prSet presAssocID="{A780A639-FBC9-4AA2-821E-7A76131E9D68}" presName="c18" presStyleLbl="node1" presStyleIdx="17" presStyleCnt="19"/>
      <dgm:spPr/>
    </dgm:pt>
    <dgm:pt modelId="{891B5179-C2D7-40F4-852C-4BF857DD9EC7}" type="pres">
      <dgm:prSet presAssocID="{FE7B49AF-AE75-49D8-86FF-DF8CF3C6224A}" presName="chevronComposite1" presStyleCnt="0"/>
      <dgm:spPr/>
    </dgm:pt>
    <dgm:pt modelId="{FF3BDAF9-6808-4D52-8537-793BD12C5366}" type="pres">
      <dgm:prSet presAssocID="{FE7B49AF-AE75-49D8-86FF-DF8CF3C6224A}" presName="chevron1" presStyleLbl="sibTrans2D1" presStyleIdx="0" presStyleCnt="2"/>
      <dgm:spPr/>
    </dgm:pt>
    <dgm:pt modelId="{D4A20CF3-813C-415F-BE8C-8EAE4F521E19}" type="pres">
      <dgm:prSet presAssocID="{FE7B49AF-AE75-49D8-86FF-DF8CF3C6224A}" presName="spChevron1" presStyleCnt="0"/>
      <dgm:spPr/>
    </dgm:pt>
    <dgm:pt modelId="{81BBFF46-A0EB-4877-8A8F-C099B36CBAE8}" type="pres">
      <dgm:prSet presAssocID="{FE7B49AF-AE75-49D8-86FF-DF8CF3C6224A}" presName="overlap" presStyleCnt="0"/>
      <dgm:spPr/>
    </dgm:pt>
    <dgm:pt modelId="{AC147C65-B86E-4FEA-B333-3690E0EEFE8A}" type="pres">
      <dgm:prSet presAssocID="{FE7B49AF-AE75-49D8-86FF-DF8CF3C6224A}" presName="chevronComposite2" presStyleCnt="0"/>
      <dgm:spPr/>
    </dgm:pt>
    <dgm:pt modelId="{3B4E98B3-B030-4964-BB6E-82B2C6FFC7C1}" type="pres">
      <dgm:prSet presAssocID="{FE7B49AF-AE75-49D8-86FF-DF8CF3C6224A}" presName="chevron2" presStyleLbl="sibTrans2D1" presStyleIdx="1" presStyleCnt="2"/>
      <dgm:spPr/>
    </dgm:pt>
    <dgm:pt modelId="{59AA6C35-A78F-4D5A-8BC7-728F840861B6}" type="pres">
      <dgm:prSet presAssocID="{FE7B49AF-AE75-49D8-86FF-DF8CF3C6224A}" presName="spChevron2" presStyleCnt="0"/>
      <dgm:spPr/>
    </dgm:pt>
    <dgm:pt modelId="{BF36D2A5-2F33-466F-A994-C0D822081721}" type="pres">
      <dgm:prSet presAssocID="{8B835AF8-9D17-4385-81BF-37C6374E6081}" presName="last" presStyleCnt="0"/>
      <dgm:spPr/>
    </dgm:pt>
    <dgm:pt modelId="{B2140FC4-71D3-4516-B5CE-2B4717DB8D95}" type="pres">
      <dgm:prSet presAssocID="{8B835AF8-9D17-4385-81BF-37C6374E6081}" presName="circleTx" presStyleLbl="node1" presStyleIdx="18" presStyleCnt="19" custScaleX="186108" custScaleY="154150"/>
      <dgm:spPr/>
      <dgm:t>
        <a:bodyPr/>
        <a:lstStyle/>
        <a:p>
          <a:endParaRPr lang="es-CO"/>
        </a:p>
      </dgm:t>
    </dgm:pt>
    <dgm:pt modelId="{35A19FA4-861A-478A-9574-71DF93596A6B}" type="pres">
      <dgm:prSet presAssocID="{8B835AF8-9D17-4385-81BF-37C6374E6081}" presName="desTxN" presStyleLbl="revTx" presStyleIdx="1" presStyleCnt="2" custScaleX="180817" custScaleY="129276" custLinFactX="-24195" custLinFactNeighborX="-100000" custLinFactNeighborY="28160">
        <dgm:presLayoutVars>
          <dgm:bulletEnabled val="1"/>
        </dgm:presLayoutVars>
      </dgm:prSet>
      <dgm:spPr/>
      <dgm:t>
        <a:bodyPr/>
        <a:lstStyle/>
        <a:p>
          <a:endParaRPr lang="es-CO"/>
        </a:p>
      </dgm:t>
    </dgm:pt>
    <dgm:pt modelId="{C3085938-4C3D-4394-A628-B7813BD48EF4}" type="pres">
      <dgm:prSet presAssocID="{8B835AF8-9D17-4385-81BF-37C6374E6081}" presName="spN" presStyleCnt="0"/>
      <dgm:spPr/>
    </dgm:pt>
  </dgm:ptLst>
  <dgm:cxnLst>
    <dgm:cxn modelId="{54BB272D-44AA-423A-96F3-BE5D07A7E481}" type="presOf" srcId="{A780A639-FBC9-4AA2-821E-7A76131E9D68}" destId="{E5235220-F384-4D2D-837C-5A221E2A366A}" srcOrd="0" destOrd="0" presId="urn:microsoft.com/office/officeart/2009/3/layout/RandomtoResultProcess"/>
    <dgm:cxn modelId="{6AB35027-C51E-42D5-A45F-E1B9B7FD24DF}" srcId="{A5ADC44A-596D-4FC2-B8E1-A673D72A90ED}" destId="{8B835AF8-9D17-4385-81BF-37C6374E6081}" srcOrd="1" destOrd="0" parTransId="{3CBA218A-408A-4463-B681-9B723FD26DF5}" sibTransId="{CA8C7538-E545-46EA-B8B6-8CD88DC9AB17}"/>
    <dgm:cxn modelId="{E3A5C0AA-AB84-4F87-A96B-9924C6375F34}" type="presOf" srcId="{8B835AF8-9D17-4385-81BF-37C6374E6081}" destId="{B2140FC4-71D3-4516-B5CE-2B4717DB8D95}" srcOrd="0" destOrd="0" presId="urn:microsoft.com/office/officeart/2009/3/layout/RandomtoResultProcess"/>
    <dgm:cxn modelId="{9466F417-48E0-4454-A967-4E71E6D5A32A}" srcId="{A5ADC44A-596D-4FC2-B8E1-A673D72A90ED}" destId="{A780A639-FBC9-4AA2-821E-7A76131E9D68}" srcOrd="0" destOrd="0" parTransId="{A4B878CD-5FFA-4B05-9860-1326687982A3}" sibTransId="{FE7B49AF-AE75-49D8-86FF-DF8CF3C6224A}"/>
    <dgm:cxn modelId="{CC9B51CD-DA70-48AE-8694-682213CFD64F}" type="presOf" srcId="{DDCD6863-9525-447F-99DE-CE462A6895E2}" destId="{35A19FA4-861A-478A-9574-71DF93596A6B}" srcOrd="0" destOrd="0" presId="urn:microsoft.com/office/officeart/2009/3/layout/RandomtoResultProcess"/>
    <dgm:cxn modelId="{003560D8-E32D-42C9-BC0E-6EBCA402CBBF}" srcId="{8B835AF8-9D17-4385-81BF-37C6374E6081}" destId="{DDCD6863-9525-447F-99DE-CE462A6895E2}" srcOrd="0" destOrd="0" parTransId="{61F17565-2F63-4015-AC1E-B601DC796997}" sibTransId="{97DCCF67-46C0-4D5A-A24F-2181F50B0844}"/>
    <dgm:cxn modelId="{31714B29-4613-405A-B7EA-7CD11A4B3EC6}" type="presOf" srcId="{A5ADC44A-596D-4FC2-B8E1-A673D72A90ED}" destId="{30581025-A3FC-4ADF-BF9F-532EBAC10384}" srcOrd="0" destOrd="0" presId="urn:microsoft.com/office/officeart/2009/3/layout/RandomtoResultProcess"/>
    <dgm:cxn modelId="{62B1BAF8-31F3-43DB-8D6B-219EC2F37FA5}" type="presParOf" srcId="{30581025-A3FC-4ADF-BF9F-532EBAC10384}" destId="{29AB8E40-6539-42C3-AB51-D35E8B4441A2}" srcOrd="0" destOrd="0" presId="urn:microsoft.com/office/officeart/2009/3/layout/RandomtoResultProcess"/>
    <dgm:cxn modelId="{4D659005-40B2-43A9-A9CA-2FBA561FF498}" type="presParOf" srcId="{29AB8E40-6539-42C3-AB51-D35E8B4441A2}" destId="{E5235220-F384-4D2D-837C-5A221E2A366A}" srcOrd="0" destOrd="0" presId="urn:microsoft.com/office/officeart/2009/3/layout/RandomtoResultProcess"/>
    <dgm:cxn modelId="{F5F8BF94-E0FF-4099-8F4E-96BC0A3B1E52}" type="presParOf" srcId="{29AB8E40-6539-42C3-AB51-D35E8B4441A2}" destId="{16818A1A-9F7B-4F3E-86AB-CABE9D1CD2BD}" srcOrd="1" destOrd="0" presId="urn:microsoft.com/office/officeart/2009/3/layout/RandomtoResultProcess"/>
    <dgm:cxn modelId="{1095410A-051E-4826-803F-C52EA9D1D82E}" type="presParOf" srcId="{29AB8E40-6539-42C3-AB51-D35E8B4441A2}" destId="{4AF2D0E7-C1A2-4098-974E-CDADBF81F08B}" srcOrd="2" destOrd="0" presId="urn:microsoft.com/office/officeart/2009/3/layout/RandomtoResultProcess"/>
    <dgm:cxn modelId="{98916006-E8DB-4F6E-9570-0E4DC117BC3A}" type="presParOf" srcId="{29AB8E40-6539-42C3-AB51-D35E8B4441A2}" destId="{1FBAB7DF-CFF5-45EC-9E43-1C848589002C}" srcOrd="3" destOrd="0" presId="urn:microsoft.com/office/officeart/2009/3/layout/RandomtoResultProcess"/>
    <dgm:cxn modelId="{3E8A6A57-6577-495C-9715-0344B322A70E}" type="presParOf" srcId="{29AB8E40-6539-42C3-AB51-D35E8B4441A2}" destId="{C94439D8-962D-4A58-96A7-7F6BBAB42749}" srcOrd="4" destOrd="0" presId="urn:microsoft.com/office/officeart/2009/3/layout/RandomtoResultProcess"/>
    <dgm:cxn modelId="{99F87C66-5E93-4D6E-9FCE-517482943F3D}" type="presParOf" srcId="{29AB8E40-6539-42C3-AB51-D35E8B4441A2}" destId="{F667FD98-623D-40C2-8788-B61D25B88CB9}" srcOrd="5" destOrd="0" presId="urn:microsoft.com/office/officeart/2009/3/layout/RandomtoResultProcess"/>
    <dgm:cxn modelId="{59D65FFF-303C-4147-B0B6-E3AEA817A4FC}" type="presParOf" srcId="{29AB8E40-6539-42C3-AB51-D35E8B4441A2}" destId="{D2338377-E686-4A3A-BE39-214AB1A78F9A}" srcOrd="6" destOrd="0" presId="urn:microsoft.com/office/officeart/2009/3/layout/RandomtoResultProcess"/>
    <dgm:cxn modelId="{63476B49-68C9-4FD1-8225-ED63E30F2018}" type="presParOf" srcId="{29AB8E40-6539-42C3-AB51-D35E8B4441A2}" destId="{88D33074-787F-4E15-A76D-A29BD64C2D2E}" srcOrd="7" destOrd="0" presId="urn:microsoft.com/office/officeart/2009/3/layout/RandomtoResultProcess"/>
    <dgm:cxn modelId="{EA789226-A5F6-4752-AD17-3C44817FCF22}" type="presParOf" srcId="{29AB8E40-6539-42C3-AB51-D35E8B4441A2}" destId="{FF317581-92B4-41F5-9804-859966C83980}" srcOrd="8" destOrd="0" presId="urn:microsoft.com/office/officeart/2009/3/layout/RandomtoResultProcess"/>
    <dgm:cxn modelId="{2011CB60-5E39-40F6-AE4D-A4430542452C}" type="presParOf" srcId="{29AB8E40-6539-42C3-AB51-D35E8B4441A2}" destId="{F9C59177-BE3A-492D-BC22-CE5A3D8C925A}" srcOrd="9" destOrd="0" presId="urn:microsoft.com/office/officeart/2009/3/layout/RandomtoResultProcess"/>
    <dgm:cxn modelId="{6FA4B604-86EA-433C-92D4-4BA067C2AE3B}" type="presParOf" srcId="{29AB8E40-6539-42C3-AB51-D35E8B4441A2}" destId="{674176A4-59E9-4835-8EAD-7D1298471653}" srcOrd="10" destOrd="0" presId="urn:microsoft.com/office/officeart/2009/3/layout/RandomtoResultProcess"/>
    <dgm:cxn modelId="{CF15158D-61FF-488F-91D6-8020ADB19D54}" type="presParOf" srcId="{29AB8E40-6539-42C3-AB51-D35E8B4441A2}" destId="{D2034786-58B1-4782-AE2F-8060DF4285D9}" srcOrd="11" destOrd="0" presId="urn:microsoft.com/office/officeart/2009/3/layout/RandomtoResultProcess"/>
    <dgm:cxn modelId="{F2047874-46A0-4B2C-803D-6D6203ED37C6}" type="presParOf" srcId="{29AB8E40-6539-42C3-AB51-D35E8B4441A2}" destId="{31AFDCF0-9E5F-43A6-9576-4AA31832DF1D}" srcOrd="12" destOrd="0" presId="urn:microsoft.com/office/officeart/2009/3/layout/RandomtoResultProcess"/>
    <dgm:cxn modelId="{D991BA17-1D81-42B6-86FB-462C434CD703}" type="presParOf" srcId="{29AB8E40-6539-42C3-AB51-D35E8B4441A2}" destId="{B23FFF11-5A2F-4D41-BABB-A8BC27314610}" srcOrd="13" destOrd="0" presId="urn:microsoft.com/office/officeart/2009/3/layout/RandomtoResultProcess"/>
    <dgm:cxn modelId="{2DC5C617-45C4-424D-910C-742F67B1746F}" type="presParOf" srcId="{29AB8E40-6539-42C3-AB51-D35E8B4441A2}" destId="{0C04FB86-56AE-450A-9212-BA34CC730827}" srcOrd="14" destOrd="0" presId="urn:microsoft.com/office/officeart/2009/3/layout/RandomtoResultProcess"/>
    <dgm:cxn modelId="{9D32A8E5-61FE-4DE0-A25B-7E1211306E05}" type="presParOf" srcId="{29AB8E40-6539-42C3-AB51-D35E8B4441A2}" destId="{19A6D649-6954-4974-9D08-CF6B9B21BB2C}" srcOrd="15" destOrd="0" presId="urn:microsoft.com/office/officeart/2009/3/layout/RandomtoResultProcess"/>
    <dgm:cxn modelId="{B129D91B-31AC-418C-878D-F5300CE086A9}" type="presParOf" srcId="{29AB8E40-6539-42C3-AB51-D35E8B4441A2}" destId="{026489B2-2FD9-45D4-9195-1BDCE9A63586}" srcOrd="16" destOrd="0" presId="urn:microsoft.com/office/officeart/2009/3/layout/RandomtoResultProcess"/>
    <dgm:cxn modelId="{573543A9-41DE-4569-B48E-C6EE4951C061}" type="presParOf" srcId="{29AB8E40-6539-42C3-AB51-D35E8B4441A2}" destId="{4A5E0E9C-6FAD-42B7-B4A0-A15696F7984C}" srcOrd="17" destOrd="0" presId="urn:microsoft.com/office/officeart/2009/3/layout/RandomtoResultProcess"/>
    <dgm:cxn modelId="{84CBC655-7543-4AE1-8187-9655949AC579}" type="presParOf" srcId="{29AB8E40-6539-42C3-AB51-D35E8B4441A2}" destId="{ECE7CBE1-A092-4255-AD97-451EA46D4E67}" srcOrd="18" destOrd="0" presId="urn:microsoft.com/office/officeart/2009/3/layout/RandomtoResultProcess"/>
    <dgm:cxn modelId="{1C87CC9A-F2CC-429A-BA84-49B32E7552DB}" type="presParOf" srcId="{30581025-A3FC-4ADF-BF9F-532EBAC10384}" destId="{891B5179-C2D7-40F4-852C-4BF857DD9EC7}" srcOrd="1" destOrd="0" presId="urn:microsoft.com/office/officeart/2009/3/layout/RandomtoResultProcess"/>
    <dgm:cxn modelId="{FF6DA4C8-4CB5-40C2-BB21-74016A1F98EB}" type="presParOf" srcId="{891B5179-C2D7-40F4-852C-4BF857DD9EC7}" destId="{FF3BDAF9-6808-4D52-8537-793BD12C5366}" srcOrd="0" destOrd="0" presId="urn:microsoft.com/office/officeart/2009/3/layout/RandomtoResultProcess"/>
    <dgm:cxn modelId="{936A4DA4-C753-4B9B-B385-70DB99B35361}" type="presParOf" srcId="{891B5179-C2D7-40F4-852C-4BF857DD9EC7}" destId="{D4A20CF3-813C-415F-BE8C-8EAE4F521E19}" srcOrd="1" destOrd="0" presId="urn:microsoft.com/office/officeart/2009/3/layout/RandomtoResultProcess"/>
    <dgm:cxn modelId="{86CF30DA-3508-4091-B3A2-EF982D6F8C1C}" type="presParOf" srcId="{30581025-A3FC-4ADF-BF9F-532EBAC10384}" destId="{81BBFF46-A0EB-4877-8A8F-C099B36CBAE8}" srcOrd="2" destOrd="0" presId="urn:microsoft.com/office/officeart/2009/3/layout/RandomtoResultProcess"/>
    <dgm:cxn modelId="{73827542-338E-4696-A054-E9C975E6B545}" type="presParOf" srcId="{30581025-A3FC-4ADF-BF9F-532EBAC10384}" destId="{AC147C65-B86E-4FEA-B333-3690E0EEFE8A}" srcOrd="3" destOrd="0" presId="urn:microsoft.com/office/officeart/2009/3/layout/RandomtoResultProcess"/>
    <dgm:cxn modelId="{126FCCE7-4B21-4532-B7BF-2BB8E262E55F}" type="presParOf" srcId="{AC147C65-B86E-4FEA-B333-3690E0EEFE8A}" destId="{3B4E98B3-B030-4964-BB6E-82B2C6FFC7C1}" srcOrd="0" destOrd="0" presId="urn:microsoft.com/office/officeart/2009/3/layout/RandomtoResultProcess"/>
    <dgm:cxn modelId="{B480BDAF-C734-4B14-969B-D1EB0A813ABB}" type="presParOf" srcId="{AC147C65-B86E-4FEA-B333-3690E0EEFE8A}" destId="{59AA6C35-A78F-4D5A-8BC7-728F840861B6}" srcOrd="1" destOrd="0" presId="urn:microsoft.com/office/officeart/2009/3/layout/RandomtoResultProcess"/>
    <dgm:cxn modelId="{E0458E69-AEBE-4B4D-A433-F22B66F41CFF}" type="presParOf" srcId="{30581025-A3FC-4ADF-BF9F-532EBAC10384}" destId="{BF36D2A5-2F33-466F-A994-C0D822081721}" srcOrd="4" destOrd="0" presId="urn:microsoft.com/office/officeart/2009/3/layout/RandomtoResultProcess"/>
    <dgm:cxn modelId="{8D3C872E-24AB-49D0-8F38-17FF12AEE706}" type="presParOf" srcId="{BF36D2A5-2F33-466F-A994-C0D822081721}" destId="{B2140FC4-71D3-4516-B5CE-2B4717DB8D95}" srcOrd="0" destOrd="0" presId="urn:microsoft.com/office/officeart/2009/3/layout/RandomtoResultProcess"/>
    <dgm:cxn modelId="{5C44BC2E-1BE4-497D-B149-CC1E5B98AF9A}" type="presParOf" srcId="{BF36D2A5-2F33-466F-A994-C0D822081721}" destId="{35A19FA4-861A-478A-9574-71DF93596A6B}" srcOrd="1" destOrd="0" presId="urn:microsoft.com/office/officeart/2009/3/layout/RandomtoResultProcess"/>
    <dgm:cxn modelId="{1E5E233C-B7C3-4BD6-B69C-DDBFD893AA73}" type="presParOf" srcId="{BF36D2A5-2F33-466F-A994-C0D822081721}" destId="{C3085938-4C3D-4394-A628-B7813BD48EF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ADC44A-596D-4FC2-B8E1-A673D72A90ED}"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CO"/>
        </a:p>
      </dgm:t>
    </dgm:pt>
    <dgm:pt modelId="{A780A639-FBC9-4AA2-821E-7A76131E9D68}">
      <dgm:prSet phldrT="[Texto]"/>
      <dgm:spPr/>
      <dgm:t>
        <a:bodyPr/>
        <a:lstStyle/>
        <a:p>
          <a:r>
            <a:rPr lang="es-ES" dirty="0"/>
            <a:t>.</a:t>
          </a:r>
          <a:endParaRPr lang="es-CO" dirty="0"/>
        </a:p>
      </dgm:t>
    </dgm:pt>
    <dgm:pt modelId="{A4B878CD-5FFA-4B05-9860-1326687982A3}" type="parTrans" cxnId="{9466F417-48E0-4454-A967-4E71E6D5A32A}">
      <dgm:prSet/>
      <dgm:spPr/>
      <dgm:t>
        <a:bodyPr/>
        <a:lstStyle/>
        <a:p>
          <a:endParaRPr lang="es-CO"/>
        </a:p>
      </dgm:t>
    </dgm:pt>
    <dgm:pt modelId="{FE7B49AF-AE75-49D8-86FF-DF8CF3C6224A}" type="sibTrans" cxnId="{9466F417-48E0-4454-A967-4E71E6D5A32A}">
      <dgm:prSet/>
      <dgm:spPr/>
      <dgm:t>
        <a:bodyPr/>
        <a:lstStyle/>
        <a:p>
          <a:endParaRPr lang="es-CO"/>
        </a:p>
      </dgm:t>
    </dgm:pt>
    <dgm:pt modelId="{8B835AF8-9D17-4385-81BF-37C6374E6081}">
      <dgm:prSet phldrT="[Texto]"/>
      <dgm:spPr>
        <a:gradFill flip="none" rotWithShape="0">
          <a:gsLst>
            <a:gs pos="0">
              <a:srgbClr val="FF0000"/>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es-ES" dirty="0">
              <a:solidFill>
                <a:schemeClr val="tx1"/>
              </a:solidFill>
            </a:rPr>
            <a:t>Realizar un proceso de apropiación sobre el trazador presupuestal de igualdad y equidad de género en Bogotá de los proyectos de inversión de los sectores a nivel Distrital. </a:t>
          </a:r>
          <a:endParaRPr lang="es-CO" dirty="0">
            <a:solidFill>
              <a:schemeClr val="tx1"/>
            </a:solidFill>
          </a:endParaRPr>
        </a:p>
      </dgm:t>
    </dgm:pt>
    <dgm:pt modelId="{3CBA218A-408A-4463-B681-9B723FD26DF5}" type="parTrans" cxnId="{6AB35027-C51E-42D5-A45F-E1B9B7FD24DF}">
      <dgm:prSet/>
      <dgm:spPr/>
      <dgm:t>
        <a:bodyPr/>
        <a:lstStyle/>
        <a:p>
          <a:endParaRPr lang="es-CO"/>
        </a:p>
      </dgm:t>
    </dgm:pt>
    <dgm:pt modelId="{CA8C7538-E545-46EA-B8B6-8CD88DC9AB17}" type="sibTrans" cxnId="{6AB35027-C51E-42D5-A45F-E1B9B7FD24DF}">
      <dgm:prSet/>
      <dgm:spPr/>
      <dgm:t>
        <a:bodyPr/>
        <a:lstStyle/>
        <a:p>
          <a:endParaRPr lang="es-CO"/>
        </a:p>
      </dgm:t>
    </dgm:pt>
    <dgm:pt modelId="{DDCD6863-9525-447F-99DE-CE462A6895E2}">
      <dgm:prSet phldrT="[Texto]" custT="1">
        <dgm:style>
          <a:lnRef idx="1">
            <a:schemeClr val="accent4"/>
          </a:lnRef>
          <a:fillRef idx="2">
            <a:schemeClr val="accent4"/>
          </a:fillRef>
          <a:effectRef idx="1">
            <a:schemeClr val="accent4"/>
          </a:effectRef>
          <a:fontRef idx="minor">
            <a:schemeClr val="dk1"/>
          </a:fontRef>
        </dgm:style>
      </dgm:prSet>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r>
            <a:rPr lang="es-ES" sz="1600" dirty="0"/>
            <a:t>Se realizó un convenio con la UNAL para el desarrollo de un curso.</a:t>
          </a:r>
        </a:p>
        <a:p>
          <a:r>
            <a:rPr lang="es-ES" sz="1600" dirty="0"/>
            <a:t>En el tercer trimestre se aprobó la estructura del curso y  la revisión de algunos módulos. </a:t>
          </a:r>
        </a:p>
        <a:p>
          <a:r>
            <a:rPr lang="es-ES" sz="1600" dirty="0"/>
            <a:t>Se espera en el cuarto trimestre su aprobación y difusión.</a:t>
          </a:r>
          <a:endParaRPr lang="es-CO" sz="1600" dirty="0"/>
        </a:p>
      </dgm:t>
    </dgm:pt>
    <dgm:pt modelId="{61F17565-2F63-4015-AC1E-B601DC796997}" type="parTrans" cxnId="{003560D8-E32D-42C9-BC0E-6EBCA402CBBF}">
      <dgm:prSet/>
      <dgm:spPr/>
      <dgm:t>
        <a:bodyPr/>
        <a:lstStyle/>
        <a:p>
          <a:endParaRPr lang="es-CO"/>
        </a:p>
      </dgm:t>
    </dgm:pt>
    <dgm:pt modelId="{97DCCF67-46C0-4D5A-A24F-2181F50B0844}" type="sibTrans" cxnId="{003560D8-E32D-42C9-BC0E-6EBCA402CBBF}">
      <dgm:prSet/>
      <dgm:spPr/>
      <dgm:t>
        <a:bodyPr/>
        <a:lstStyle/>
        <a:p>
          <a:endParaRPr lang="es-CO"/>
        </a:p>
      </dgm:t>
    </dgm:pt>
    <dgm:pt modelId="{30581025-A3FC-4ADF-BF9F-532EBAC10384}" type="pres">
      <dgm:prSet presAssocID="{A5ADC44A-596D-4FC2-B8E1-A673D72A90ED}" presName="Name0" presStyleCnt="0">
        <dgm:presLayoutVars>
          <dgm:dir/>
          <dgm:animOne val="branch"/>
          <dgm:animLvl val="lvl"/>
        </dgm:presLayoutVars>
      </dgm:prSet>
      <dgm:spPr/>
      <dgm:t>
        <a:bodyPr/>
        <a:lstStyle/>
        <a:p>
          <a:endParaRPr lang="es-CO"/>
        </a:p>
      </dgm:t>
    </dgm:pt>
    <dgm:pt modelId="{29AB8E40-6539-42C3-AB51-D35E8B4441A2}" type="pres">
      <dgm:prSet presAssocID="{A780A639-FBC9-4AA2-821E-7A76131E9D68}" presName="chaos" presStyleCnt="0"/>
      <dgm:spPr/>
    </dgm:pt>
    <dgm:pt modelId="{E5235220-F384-4D2D-837C-5A221E2A366A}" type="pres">
      <dgm:prSet presAssocID="{A780A639-FBC9-4AA2-821E-7A76131E9D68}" presName="parTx1" presStyleLbl="revTx" presStyleIdx="0" presStyleCnt="2"/>
      <dgm:spPr/>
      <dgm:t>
        <a:bodyPr/>
        <a:lstStyle/>
        <a:p>
          <a:endParaRPr lang="es-CO"/>
        </a:p>
      </dgm:t>
    </dgm:pt>
    <dgm:pt modelId="{16818A1A-9F7B-4F3E-86AB-CABE9D1CD2BD}" type="pres">
      <dgm:prSet presAssocID="{A780A639-FBC9-4AA2-821E-7A76131E9D68}" presName="c1" presStyleLbl="node1" presStyleIdx="0" presStyleCnt="19"/>
      <dgm:spPr/>
    </dgm:pt>
    <dgm:pt modelId="{4AF2D0E7-C1A2-4098-974E-CDADBF81F08B}" type="pres">
      <dgm:prSet presAssocID="{A780A639-FBC9-4AA2-821E-7A76131E9D68}" presName="c2" presStyleLbl="node1" presStyleIdx="1" presStyleCnt="19"/>
      <dgm:spPr/>
    </dgm:pt>
    <dgm:pt modelId="{1FBAB7DF-CFF5-45EC-9E43-1C848589002C}" type="pres">
      <dgm:prSet presAssocID="{A780A639-FBC9-4AA2-821E-7A76131E9D68}" presName="c3" presStyleLbl="node1" presStyleIdx="2" presStyleCnt="19"/>
      <dgm:spPr/>
    </dgm:pt>
    <dgm:pt modelId="{C94439D8-962D-4A58-96A7-7F6BBAB42749}" type="pres">
      <dgm:prSet presAssocID="{A780A639-FBC9-4AA2-821E-7A76131E9D68}" presName="c4" presStyleLbl="node1" presStyleIdx="3" presStyleCnt="19"/>
      <dgm:spPr/>
    </dgm:pt>
    <dgm:pt modelId="{F667FD98-623D-40C2-8788-B61D25B88CB9}" type="pres">
      <dgm:prSet presAssocID="{A780A639-FBC9-4AA2-821E-7A76131E9D68}" presName="c5" presStyleLbl="node1" presStyleIdx="4" presStyleCnt="19"/>
      <dgm:spPr/>
    </dgm:pt>
    <dgm:pt modelId="{D2338377-E686-4A3A-BE39-214AB1A78F9A}" type="pres">
      <dgm:prSet presAssocID="{A780A639-FBC9-4AA2-821E-7A76131E9D68}" presName="c6" presStyleLbl="node1" presStyleIdx="5" presStyleCnt="19"/>
      <dgm:spPr/>
    </dgm:pt>
    <dgm:pt modelId="{88D33074-787F-4E15-A76D-A29BD64C2D2E}" type="pres">
      <dgm:prSet presAssocID="{A780A639-FBC9-4AA2-821E-7A76131E9D68}" presName="c7" presStyleLbl="node1" presStyleIdx="6" presStyleCnt="19"/>
      <dgm:spPr/>
    </dgm:pt>
    <dgm:pt modelId="{FF317581-92B4-41F5-9804-859966C83980}" type="pres">
      <dgm:prSet presAssocID="{A780A639-FBC9-4AA2-821E-7A76131E9D68}" presName="c8" presStyleLbl="node1" presStyleIdx="7" presStyleCnt="19"/>
      <dgm:spPr/>
    </dgm:pt>
    <dgm:pt modelId="{F9C59177-BE3A-492D-BC22-CE5A3D8C925A}" type="pres">
      <dgm:prSet presAssocID="{A780A639-FBC9-4AA2-821E-7A76131E9D68}" presName="c9" presStyleLbl="node1" presStyleIdx="8" presStyleCnt="19"/>
      <dgm:spPr/>
    </dgm:pt>
    <dgm:pt modelId="{674176A4-59E9-4835-8EAD-7D1298471653}" type="pres">
      <dgm:prSet presAssocID="{A780A639-FBC9-4AA2-821E-7A76131E9D68}" presName="c10" presStyleLbl="node1" presStyleIdx="9" presStyleCnt="19"/>
      <dgm:spPr/>
    </dgm:pt>
    <dgm:pt modelId="{D2034786-58B1-4782-AE2F-8060DF4285D9}" type="pres">
      <dgm:prSet presAssocID="{A780A639-FBC9-4AA2-821E-7A76131E9D68}" presName="c11" presStyleLbl="node1" presStyleIdx="10" presStyleCnt="19"/>
      <dgm:spPr/>
    </dgm:pt>
    <dgm:pt modelId="{31AFDCF0-9E5F-43A6-9576-4AA31832DF1D}" type="pres">
      <dgm:prSet presAssocID="{A780A639-FBC9-4AA2-821E-7A76131E9D68}" presName="c12" presStyleLbl="node1" presStyleIdx="11" presStyleCnt="19"/>
      <dgm:spPr/>
    </dgm:pt>
    <dgm:pt modelId="{B23FFF11-5A2F-4D41-BABB-A8BC27314610}" type="pres">
      <dgm:prSet presAssocID="{A780A639-FBC9-4AA2-821E-7A76131E9D68}" presName="c13" presStyleLbl="node1" presStyleIdx="12" presStyleCnt="19"/>
      <dgm:spPr/>
    </dgm:pt>
    <dgm:pt modelId="{0C04FB86-56AE-450A-9212-BA34CC730827}" type="pres">
      <dgm:prSet presAssocID="{A780A639-FBC9-4AA2-821E-7A76131E9D68}" presName="c14" presStyleLbl="node1" presStyleIdx="13" presStyleCnt="19"/>
      <dgm:spPr/>
    </dgm:pt>
    <dgm:pt modelId="{19A6D649-6954-4974-9D08-CF6B9B21BB2C}" type="pres">
      <dgm:prSet presAssocID="{A780A639-FBC9-4AA2-821E-7A76131E9D68}" presName="c15" presStyleLbl="node1" presStyleIdx="14" presStyleCnt="19"/>
      <dgm:spPr/>
    </dgm:pt>
    <dgm:pt modelId="{026489B2-2FD9-45D4-9195-1BDCE9A63586}" type="pres">
      <dgm:prSet presAssocID="{A780A639-FBC9-4AA2-821E-7A76131E9D68}" presName="c16" presStyleLbl="node1" presStyleIdx="15" presStyleCnt="19"/>
      <dgm:spPr/>
    </dgm:pt>
    <dgm:pt modelId="{4A5E0E9C-6FAD-42B7-B4A0-A15696F7984C}" type="pres">
      <dgm:prSet presAssocID="{A780A639-FBC9-4AA2-821E-7A76131E9D68}" presName="c17" presStyleLbl="node1" presStyleIdx="16" presStyleCnt="19"/>
      <dgm:spPr/>
    </dgm:pt>
    <dgm:pt modelId="{ECE7CBE1-A092-4255-AD97-451EA46D4E67}" type="pres">
      <dgm:prSet presAssocID="{A780A639-FBC9-4AA2-821E-7A76131E9D68}" presName="c18" presStyleLbl="node1" presStyleIdx="17" presStyleCnt="19"/>
      <dgm:spPr/>
    </dgm:pt>
    <dgm:pt modelId="{891B5179-C2D7-40F4-852C-4BF857DD9EC7}" type="pres">
      <dgm:prSet presAssocID="{FE7B49AF-AE75-49D8-86FF-DF8CF3C6224A}" presName="chevronComposite1" presStyleCnt="0"/>
      <dgm:spPr/>
    </dgm:pt>
    <dgm:pt modelId="{FF3BDAF9-6808-4D52-8537-793BD12C5366}" type="pres">
      <dgm:prSet presAssocID="{FE7B49AF-AE75-49D8-86FF-DF8CF3C6224A}" presName="chevron1" presStyleLbl="sibTrans2D1" presStyleIdx="0" presStyleCnt="2"/>
      <dgm:spPr/>
    </dgm:pt>
    <dgm:pt modelId="{D4A20CF3-813C-415F-BE8C-8EAE4F521E19}" type="pres">
      <dgm:prSet presAssocID="{FE7B49AF-AE75-49D8-86FF-DF8CF3C6224A}" presName="spChevron1" presStyleCnt="0"/>
      <dgm:spPr/>
    </dgm:pt>
    <dgm:pt modelId="{81BBFF46-A0EB-4877-8A8F-C099B36CBAE8}" type="pres">
      <dgm:prSet presAssocID="{FE7B49AF-AE75-49D8-86FF-DF8CF3C6224A}" presName="overlap" presStyleCnt="0"/>
      <dgm:spPr/>
    </dgm:pt>
    <dgm:pt modelId="{AC147C65-B86E-4FEA-B333-3690E0EEFE8A}" type="pres">
      <dgm:prSet presAssocID="{FE7B49AF-AE75-49D8-86FF-DF8CF3C6224A}" presName="chevronComposite2" presStyleCnt="0"/>
      <dgm:spPr/>
    </dgm:pt>
    <dgm:pt modelId="{3B4E98B3-B030-4964-BB6E-82B2C6FFC7C1}" type="pres">
      <dgm:prSet presAssocID="{FE7B49AF-AE75-49D8-86FF-DF8CF3C6224A}" presName="chevron2" presStyleLbl="sibTrans2D1" presStyleIdx="1" presStyleCnt="2"/>
      <dgm:spPr/>
    </dgm:pt>
    <dgm:pt modelId="{59AA6C35-A78F-4D5A-8BC7-728F840861B6}" type="pres">
      <dgm:prSet presAssocID="{FE7B49AF-AE75-49D8-86FF-DF8CF3C6224A}" presName="spChevron2" presStyleCnt="0"/>
      <dgm:spPr/>
    </dgm:pt>
    <dgm:pt modelId="{BF36D2A5-2F33-466F-A994-C0D822081721}" type="pres">
      <dgm:prSet presAssocID="{8B835AF8-9D17-4385-81BF-37C6374E6081}" presName="last" presStyleCnt="0"/>
      <dgm:spPr/>
    </dgm:pt>
    <dgm:pt modelId="{B2140FC4-71D3-4516-B5CE-2B4717DB8D95}" type="pres">
      <dgm:prSet presAssocID="{8B835AF8-9D17-4385-81BF-37C6374E6081}" presName="circleTx" presStyleLbl="node1" presStyleIdx="18" presStyleCnt="19" custScaleX="198971" custScaleY="163487"/>
      <dgm:spPr/>
      <dgm:t>
        <a:bodyPr/>
        <a:lstStyle/>
        <a:p>
          <a:endParaRPr lang="es-CO"/>
        </a:p>
      </dgm:t>
    </dgm:pt>
    <dgm:pt modelId="{35A19FA4-861A-478A-9574-71DF93596A6B}" type="pres">
      <dgm:prSet presAssocID="{8B835AF8-9D17-4385-81BF-37C6374E6081}" presName="desTxN" presStyleLbl="revTx" presStyleIdx="1" presStyleCnt="2" custScaleX="175072" custScaleY="128066" custLinFactX="-24513" custLinFactNeighborX="-100000" custLinFactNeighborY="28738">
        <dgm:presLayoutVars>
          <dgm:bulletEnabled val="1"/>
        </dgm:presLayoutVars>
      </dgm:prSet>
      <dgm:spPr/>
      <dgm:t>
        <a:bodyPr/>
        <a:lstStyle/>
        <a:p>
          <a:endParaRPr lang="es-CO"/>
        </a:p>
      </dgm:t>
    </dgm:pt>
    <dgm:pt modelId="{C3085938-4C3D-4394-A628-B7813BD48EF4}" type="pres">
      <dgm:prSet presAssocID="{8B835AF8-9D17-4385-81BF-37C6374E6081}" presName="spN" presStyleCnt="0"/>
      <dgm:spPr/>
    </dgm:pt>
  </dgm:ptLst>
  <dgm:cxnLst>
    <dgm:cxn modelId="{54BB272D-44AA-423A-96F3-BE5D07A7E481}" type="presOf" srcId="{A780A639-FBC9-4AA2-821E-7A76131E9D68}" destId="{E5235220-F384-4D2D-837C-5A221E2A366A}" srcOrd="0" destOrd="0" presId="urn:microsoft.com/office/officeart/2009/3/layout/RandomtoResultProcess"/>
    <dgm:cxn modelId="{6AB35027-C51E-42D5-A45F-E1B9B7FD24DF}" srcId="{A5ADC44A-596D-4FC2-B8E1-A673D72A90ED}" destId="{8B835AF8-9D17-4385-81BF-37C6374E6081}" srcOrd="1" destOrd="0" parTransId="{3CBA218A-408A-4463-B681-9B723FD26DF5}" sibTransId="{CA8C7538-E545-46EA-B8B6-8CD88DC9AB17}"/>
    <dgm:cxn modelId="{E3A5C0AA-AB84-4F87-A96B-9924C6375F34}" type="presOf" srcId="{8B835AF8-9D17-4385-81BF-37C6374E6081}" destId="{B2140FC4-71D3-4516-B5CE-2B4717DB8D95}" srcOrd="0" destOrd="0" presId="urn:microsoft.com/office/officeart/2009/3/layout/RandomtoResultProcess"/>
    <dgm:cxn modelId="{9466F417-48E0-4454-A967-4E71E6D5A32A}" srcId="{A5ADC44A-596D-4FC2-B8E1-A673D72A90ED}" destId="{A780A639-FBC9-4AA2-821E-7A76131E9D68}" srcOrd="0" destOrd="0" parTransId="{A4B878CD-5FFA-4B05-9860-1326687982A3}" sibTransId="{FE7B49AF-AE75-49D8-86FF-DF8CF3C6224A}"/>
    <dgm:cxn modelId="{CC9B51CD-DA70-48AE-8694-682213CFD64F}" type="presOf" srcId="{DDCD6863-9525-447F-99DE-CE462A6895E2}" destId="{35A19FA4-861A-478A-9574-71DF93596A6B}" srcOrd="0" destOrd="0" presId="urn:microsoft.com/office/officeart/2009/3/layout/RandomtoResultProcess"/>
    <dgm:cxn modelId="{003560D8-E32D-42C9-BC0E-6EBCA402CBBF}" srcId="{8B835AF8-9D17-4385-81BF-37C6374E6081}" destId="{DDCD6863-9525-447F-99DE-CE462A6895E2}" srcOrd="0" destOrd="0" parTransId="{61F17565-2F63-4015-AC1E-B601DC796997}" sibTransId="{97DCCF67-46C0-4D5A-A24F-2181F50B0844}"/>
    <dgm:cxn modelId="{31714B29-4613-405A-B7EA-7CD11A4B3EC6}" type="presOf" srcId="{A5ADC44A-596D-4FC2-B8E1-A673D72A90ED}" destId="{30581025-A3FC-4ADF-BF9F-532EBAC10384}" srcOrd="0" destOrd="0" presId="urn:microsoft.com/office/officeart/2009/3/layout/RandomtoResultProcess"/>
    <dgm:cxn modelId="{62B1BAF8-31F3-43DB-8D6B-219EC2F37FA5}" type="presParOf" srcId="{30581025-A3FC-4ADF-BF9F-532EBAC10384}" destId="{29AB8E40-6539-42C3-AB51-D35E8B4441A2}" srcOrd="0" destOrd="0" presId="urn:microsoft.com/office/officeart/2009/3/layout/RandomtoResultProcess"/>
    <dgm:cxn modelId="{4D659005-40B2-43A9-A9CA-2FBA561FF498}" type="presParOf" srcId="{29AB8E40-6539-42C3-AB51-D35E8B4441A2}" destId="{E5235220-F384-4D2D-837C-5A221E2A366A}" srcOrd="0" destOrd="0" presId="urn:microsoft.com/office/officeart/2009/3/layout/RandomtoResultProcess"/>
    <dgm:cxn modelId="{F5F8BF94-E0FF-4099-8F4E-96BC0A3B1E52}" type="presParOf" srcId="{29AB8E40-6539-42C3-AB51-D35E8B4441A2}" destId="{16818A1A-9F7B-4F3E-86AB-CABE9D1CD2BD}" srcOrd="1" destOrd="0" presId="urn:microsoft.com/office/officeart/2009/3/layout/RandomtoResultProcess"/>
    <dgm:cxn modelId="{1095410A-051E-4826-803F-C52EA9D1D82E}" type="presParOf" srcId="{29AB8E40-6539-42C3-AB51-D35E8B4441A2}" destId="{4AF2D0E7-C1A2-4098-974E-CDADBF81F08B}" srcOrd="2" destOrd="0" presId="urn:microsoft.com/office/officeart/2009/3/layout/RandomtoResultProcess"/>
    <dgm:cxn modelId="{98916006-E8DB-4F6E-9570-0E4DC117BC3A}" type="presParOf" srcId="{29AB8E40-6539-42C3-AB51-D35E8B4441A2}" destId="{1FBAB7DF-CFF5-45EC-9E43-1C848589002C}" srcOrd="3" destOrd="0" presId="urn:microsoft.com/office/officeart/2009/3/layout/RandomtoResultProcess"/>
    <dgm:cxn modelId="{3E8A6A57-6577-495C-9715-0344B322A70E}" type="presParOf" srcId="{29AB8E40-6539-42C3-AB51-D35E8B4441A2}" destId="{C94439D8-962D-4A58-96A7-7F6BBAB42749}" srcOrd="4" destOrd="0" presId="urn:microsoft.com/office/officeart/2009/3/layout/RandomtoResultProcess"/>
    <dgm:cxn modelId="{99F87C66-5E93-4D6E-9FCE-517482943F3D}" type="presParOf" srcId="{29AB8E40-6539-42C3-AB51-D35E8B4441A2}" destId="{F667FD98-623D-40C2-8788-B61D25B88CB9}" srcOrd="5" destOrd="0" presId="urn:microsoft.com/office/officeart/2009/3/layout/RandomtoResultProcess"/>
    <dgm:cxn modelId="{59D65FFF-303C-4147-B0B6-E3AEA817A4FC}" type="presParOf" srcId="{29AB8E40-6539-42C3-AB51-D35E8B4441A2}" destId="{D2338377-E686-4A3A-BE39-214AB1A78F9A}" srcOrd="6" destOrd="0" presId="urn:microsoft.com/office/officeart/2009/3/layout/RandomtoResultProcess"/>
    <dgm:cxn modelId="{63476B49-68C9-4FD1-8225-ED63E30F2018}" type="presParOf" srcId="{29AB8E40-6539-42C3-AB51-D35E8B4441A2}" destId="{88D33074-787F-4E15-A76D-A29BD64C2D2E}" srcOrd="7" destOrd="0" presId="urn:microsoft.com/office/officeart/2009/3/layout/RandomtoResultProcess"/>
    <dgm:cxn modelId="{EA789226-A5F6-4752-AD17-3C44817FCF22}" type="presParOf" srcId="{29AB8E40-6539-42C3-AB51-D35E8B4441A2}" destId="{FF317581-92B4-41F5-9804-859966C83980}" srcOrd="8" destOrd="0" presId="urn:microsoft.com/office/officeart/2009/3/layout/RandomtoResultProcess"/>
    <dgm:cxn modelId="{2011CB60-5E39-40F6-AE4D-A4430542452C}" type="presParOf" srcId="{29AB8E40-6539-42C3-AB51-D35E8B4441A2}" destId="{F9C59177-BE3A-492D-BC22-CE5A3D8C925A}" srcOrd="9" destOrd="0" presId="urn:microsoft.com/office/officeart/2009/3/layout/RandomtoResultProcess"/>
    <dgm:cxn modelId="{6FA4B604-86EA-433C-92D4-4BA067C2AE3B}" type="presParOf" srcId="{29AB8E40-6539-42C3-AB51-D35E8B4441A2}" destId="{674176A4-59E9-4835-8EAD-7D1298471653}" srcOrd="10" destOrd="0" presId="urn:microsoft.com/office/officeart/2009/3/layout/RandomtoResultProcess"/>
    <dgm:cxn modelId="{CF15158D-61FF-488F-91D6-8020ADB19D54}" type="presParOf" srcId="{29AB8E40-6539-42C3-AB51-D35E8B4441A2}" destId="{D2034786-58B1-4782-AE2F-8060DF4285D9}" srcOrd="11" destOrd="0" presId="urn:microsoft.com/office/officeart/2009/3/layout/RandomtoResultProcess"/>
    <dgm:cxn modelId="{F2047874-46A0-4B2C-803D-6D6203ED37C6}" type="presParOf" srcId="{29AB8E40-6539-42C3-AB51-D35E8B4441A2}" destId="{31AFDCF0-9E5F-43A6-9576-4AA31832DF1D}" srcOrd="12" destOrd="0" presId="urn:microsoft.com/office/officeart/2009/3/layout/RandomtoResultProcess"/>
    <dgm:cxn modelId="{D991BA17-1D81-42B6-86FB-462C434CD703}" type="presParOf" srcId="{29AB8E40-6539-42C3-AB51-D35E8B4441A2}" destId="{B23FFF11-5A2F-4D41-BABB-A8BC27314610}" srcOrd="13" destOrd="0" presId="urn:microsoft.com/office/officeart/2009/3/layout/RandomtoResultProcess"/>
    <dgm:cxn modelId="{2DC5C617-45C4-424D-910C-742F67B1746F}" type="presParOf" srcId="{29AB8E40-6539-42C3-AB51-D35E8B4441A2}" destId="{0C04FB86-56AE-450A-9212-BA34CC730827}" srcOrd="14" destOrd="0" presId="urn:microsoft.com/office/officeart/2009/3/layout/RandomtoResultProcess"/>
    <dgm:cxn modelId="{9D32A8E5-61FE-4DE0-A25B-7E1211306E05}" type="presParOf" srcId="{29AB8E40-6539-42C3-AB51-D35E8B4441A2}" destId="{19A6D649-6954-4974-9D08-CF6B9B21BB2C}" srcOrd="15" destOrd="0" presId="urn:microsoft.com/office/officeart/2009/3/layout/RandomtoResultProcess"/>
    <dgm:cxn modelId="{B129D91B-31AC-418C-878D-F5300CE086A9}" type="presParOf" srcId="{29AB8E40-6539-42C3-AB51-D35E8B4441A2}" destId="{026489B2-2FD9-45D4-9195-1BDCE9A63586}" srcOrd="16" destOrd="0" presId="urn:microsoft.com/office/officeart/2009/3/layout/RandomtoResultProcess"/>
    <dgm:cxn modelId="{573543A9-41DE-4569-B48E-C6EE4951C061}" type="presParOf" srcId="{29AB8E40-6539-42C3-AB51-D35E8B4441A2}" destId="{4A5E0E9C-6FAD-42B7-B4A0-A15696F7984C}" srcOrd="17" destOrd="0" presId="urn:microsoft.com/office/officeart/2009/3/layout/RandomtoResultProcess"/>
    <dgm:cxn modelId="{84CBC655-7543-4AE1-8187-9655949AC579}" type="presParOf" srcId="{29AB8E40-6539-42C3-AB51-D35E8B4441A2}" destId="{ECE7CBE1-A092-4255-AD97-451EA46D4E67}" srcOrd="18" destOrd="0" presId="urn:microsoft.com/office/officeart/2009/3/layout/RandomtoResultProcess"/>
    <dgm:cxn modelId="{1C87CC9A-F2CC-429A-BA84-49B32E7552DB}" type="presParOf" srcId="{30581025-A3FC-4ADF-BF9F-532EBAC10384}" destId="{891B5179-C2D7-40F4-852C-4BF857DD9EC7}" srcOrd="1" destOrd="0" presId="urn:microsoft.com/office/officeart/2009/3/layout/RandomtoResultProcess"/>
    <dgm:cxn modelId="{FF6DA4C8-4CB5-40C2-BB21-74016A1F98EB}" type="presParOf" srcId="{891B5179-C2D7-40F4-852C-4BF857DD9EC7}" destId="{FF3BDAF9-6808-4D52-8537-793BD12C5366}" srcOrd="0" destOrd="0" presId="urn:microsoft.com/office/officeart/2009/3/layout/RandomtoResultProcess"/>
    <dgm:cxn modelId="{936A4DA4-C753-4B9B-B385-70DB99B35361}" type="presParOf" srcId="{891B5179-C2D7-40F4-852C-4BF857DD9EC7}" destId="{D4A20CF3-813C-415F-BE8C-8EAE4F521E19}" srcOrd="1" destOrd="0" presId="urn:microsoft.com/office/officeart/2009/3/layout/RandomtoResultProcess"/>
    <dgm:cxn modelId="{86CF30DA-3508-4091-B3A2-EF982D6F8C1C}" type="presParOf" srcId="{30581025-A3FC-4ADF-BF9F-532EBAC10384}" destId="{81BBFF46-A0EB-4877-8A8F-C099B36CBAE8}" srcOrd="2" destOrd="0" presId="urn:microsoft.com/office/officeart/2009/3/layout/RandomtoResultProcess"/>
    <dgm:cxn modelId="{73827542-338E-4696-A054-E9C975E6B545}" type="presParOf" srcId="{30581025-A3FC-4ADF-BF9F-532EBAC10384}" destId="{AC147C65-B86E-4FEA-B333-3690E0EEFE8A}" srcOrd="3" destOrd="0" presId="urn:microsoft.com/office/officeart/2009/3/layout/RandomtoResultProcess"/>
    <dgm:cxn modelId="{126FCCE7-4B21-4532-B7BF-2BB8E262E55F}" type="presParOf" srcId="{AC147C65-B86E-4FEA-B333-3690E0EEFE8A}" destId="{3B4E98B3-B030-4964-BB6E-82B2C6FFC7C1}" srcOrd="0" destOrd="0" presId="urn:microsoft.com/office/officeart/2009/3/layout/RandomtoResultProcess"/>
    <dgm:cxn modelId="{B480BDAF-C734-4B14-969B-D1EB0A813ABB}" type="presParOf" srcId="{AC147C65-B86E-4FEA-B333-3690E0EEFE8A}" destId="{59AA6C35-A78F-4D5A-8BC7-728F840861B6}" srcOrd="1" destOrd="0" presId="urn:microsoft.com/office/officeart/2009/3/layout/RandomtoResultProcess"/>
    <dgm:cxn modelId="{E0458E69-AEBE-4B4D-A433-F22B66F41CFF}" type="presParOf" srcId="{30581025-A3FC-4ADF-BF9F-532EBAC10384}" destId="{BF36D2A5-2F33-466F-A994-C0D822081721}" srcOrd="4" destOrd="0" presId="urn:microsoft.com/office/officeart/2009/3/layout/RandomtoResultProcess"/>
    <dgm:cxn modelId="{8D3C872E-24AB-49D0-8F38-17FF12AEE706}" type="presParOf" srcId="{BF36D2A5-2F33-466F-A994-C0D822081721}" destId="{B2140FC4-71D3-4516-B5CE-2B4717DB8D95}" srcOrd="0" destOrd="0" presId="urn:microsoft.com/office/officeart/2009/3/layout/RandomtoResultProcess"/>
    <dgm:cxn modelId="{5C44BC2E-1BE4-497D-B149-CC1E5B98AF9A}" type="presParOf" srcId="{BF36D2A5-2F33-466F-A994-C0D822081721}" destId="{35A19FA4-861A-478A-9574-71DF93596A6B}" srcOrd="1" destOrd="0" presId="urn:microsoft.com/office/officeart/2009/3/layout/RandomtoResultProcess"/>
    <dgm:cxn modelId="{1E5E233C-B7C3-4BD6-B69C-DDBFD893AA73}" type="presParOf" srcId="{BF36D2A5-2F33-466F-A994-C0D822081721}" destId="{C3085938-4C3D-4394-A628-B7813BD48EF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78DA-E7AA-4F0F-A913-B07FC1CC7AC5}">
      <dsp:nvSpPr>
        <dsp:cNvPr id="0" name=""/>
        <dsp:cNvSpPr/>
      </dsp:nvSpPr>
      <dsp:spPr>
        <a:xfrm>
          <a:off x="0" y="0"/>
          <a:ext cx="4000499" cy="5418667"/>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Implementar la estrategia 50/50 ruta de la paridad de genero con el fin de contribuir al fortalecimiento de los liderazgos para la inclusión y equidad de género en la participación y la representación política en Bogotá. </a:t>
          </a:r>
          <a:endParaRPr lang="es-CO" sz="1900" kern="1200" dirty="0"/>
        </a:p>
      </dsp:txBody>
      <dsp:txXfrm>
        <a:off x="0" y="2167466"/>
        <a:ext cx="4000499" cy="2167466"/>
      </dsp:txXfrm>
    </dsp:sp>
    <dsp:sp modelId="{C784BC9F-717A-4954-B334-A45AAA11DC56}">
      <dsp:nvSpPr>
        <dsp:cNvPr id="0" name=""/>
        <dsp:cNvSpPr/>
      </dsp:nvSpPr>
      <dsp:spPr>
        <a:xfrm>
          <a:off x="1101534" y="325120"/>
          <a:ext cx="1804416" cy="1804416"/>
        </a:xfrm>
        <a:prstGeom prst="ellipse">
          <a:avLst/>
        </a:prstGeom>
        <a:gradFill rotWithShape="0">
          <a:gsLst>
            <a:gs pos="100000">
              <a:schemeClr val="accent2">
                <a:lumMod val="60000"/>
                <a:lumOff val="40000"/>
              </a:schemeClr>
            </a:gs>
            <a:gs pos="12248">
              <a:schemeClr val="accent2">
                <a:lumMod val="40000"/>
                <a:lumOff val="60000"/>
              </a:schemeClr>
            </a:gs>
            <a:gs pos="25150">
              <a:schemeClr val="accent2">
                <a:lumMod val="40000"/>
                <a:lumOff val="60000"/>
              </a:schemeClr>
            </a:gs>
            <a:gs pos="2000">
              <a:schemeClr val="accent2">
                <a:lumMod val="40000"/>
                <a:lumOff val="60000"/>
              </a:schemeClr>
            </a:gs>
            <a:gs pos="66650">
              <a:schemeClr val="accent2">
                <a:lumMod val="40000"/>
                <a:lumOff val="60000"/>
              </a:schemeClr>
            </a:gs>
            <a:gs pos="50000">
              <a:schemeClr val="accent2">
                <a:lumMod val="40000"/>
                <a:lumOff val="60000"/>
              </a:schemeClr>
            </a:gs>
            <a:gs pos="34000">
              <a:schemeClr val="accent2">
                <a:lumMod val="20000"/>
                <a:lumOff val="80000"/>
              </a:schemeClr>
            </a:gs>
          </a:gsLst>
          <a:path path="circle">
            <a:fillToRect l="50000" t="50000" r="50000" b="5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8DEAAB-8272-419C-B84A-0DC465F4D0B2}">
      <dsp:nvSpPr>
        <dsp:cNvPr id="0" name=""/>
        <dsp:cNvSpPr/>
      </dsp:nvSpPr>
      <dsp:spPr>
        <a:xfrm>
          <a:off x="4127500" y="0"/>
          <a:ext cx="4000499" cy="5418667"/>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a:solidFill>
                <a:schemeClr val="tx1"/>
              </a:solidFill>
            </a:rPr>
            <a:t>Implementar la metodología las Mujeres cuentan (5 diálogos ciudadanos-. )</a:t>
          </a:r>
          <a:endParaRPr lang="es-CO" sz="1900" kern="1200" dirty="0"/>
        </a:p>
      </dsp:txBody>
      <dsp:txXfrm>
        <a:off x="4127500" y="2167466"/>
        <a:ext cx="4000499" cy="2167466"/>
      </dsp:txXfrm>
    </dsp:sp>
    <dsp:sp modelId="{0CC487E1-FB5C-437B-8079-822EB3993416}">
      <dsp:nvSpPr>
        <dsp:cNvPr id="0" name=""/>
        <dsp:cNvSpPr/>
      </dsp:nvSpPr>
      <dsp:spPr>
        <a:xfrm>
          <a:off x="5222049" y="325120"/>
          <a:ext cx="1804416" cy="1804416"/>
        </a:xfrm>
        <a:prstGeom prst="ellipse">
          <a:avLst/>
        </a:prstGeom>
        <a:gradFill rotWithShape="0">
          <a:gsLst>
            <a:gs pos="100000">
              <a:srgbClr val="42AB0D"/>
            </a:gs>
            <a:gs pos="12248">
              <a:schemeClr val="accent6"/>
            </a:gs>
            <a:gs pos="25150">
              <a:schemeClr val="accent6"/>
            </a:gs>
            <a:gs pos="0">
              <a:schemeClr val="accent6"/>
            </a:gs>
            <a:gs pos="66650">
              <a:srgbClr val="D8E6BC"/>
            </a:gs>
            <a:gs pos="50000">
              <a:schemeClr val="accent6">
                <a:lumMod val="40000"/>
                <a:lumOff val="60000"/>
              </a:schemeClr>
            </a:gs>
            <a:gs pos="100000">
              <a:schemeClr val="accent4">
                <a:lumMod val="20000"/>
                <a:lumOff val="80000"/>
              </a:schemeClr>
            </a:gs>
          </a:gsLst>
          <a:path path="circle">
            <a:fillToRect l="50000" t="50000" r="50000" b="5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F6CB3-1225-4194-B656-D294554D3BE9}">
      <dsp:nvSpPr>
        <dsp:cNvPr id="0" name=""/>
        <dsp:cNvSpPr/>
      </dsp:nvSpPr>
      <dsp:spPr>
        <a:xfrm>
          <a:off x="325119" y="4364958"/>
          <a:ext cx="7477760" cy="812800"/>
        </a:xfrm>
        <a:prstGeom prst="leftRightArrow">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F98A7-FA05-4D74-BEB5-3E6F41E403B2}" type="datetimeFigureOut">
              <a:rPr lang="es-CO" smtClean="0"/>
              <a:t>26/11/2021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A6372-9A1F-49B6-A5CF-2EF62DF18340}" type="slidenum">
              <a:rPr lang="es-CO" smtClean="0"/>
              <a:t>‹Nº›</a:t>
            </a:fld>
            <a:endParaRPr lang="es-CO"/>
          </a:p>
        </p:txBody>
      </p:sp>
    </p:spTree>
    <p:extLst>
      <p:ext uri="{BB962C8B-B14F-4D97-AF65-F5344CB8AC3E}">
        <p14:creationId xmlns:p14="http://schemas.microsoft.com/office/powerpoint/2010/main" val="55052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E7ECEE-0E1B-3F42-AC08-ED9D70D7A03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C5EBAFD6-335D-624D-B246-FA5B0596C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B8CC543C-918B-334E-ABE6-1C2AC23DF538}"/>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5" name="Marcador de pie de página 4">
            <a:extLst>
              <a:ext uri="{FF2B5EF4-FFF2-40B4-BE49-F238E27FC236}">
                <a16:creationId xmlns:a16="http://schemas.microsoft.com/office/drawing/2014/main" xmlns="" id="{413FECAB-4006-B44B-A2A9-2ED20815F0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80EFEEDF-25BD-6846-AA1A-251ACF7BB368}"/>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11" name="Imagen 10">
            <a:extLst>
              <a:ext uri="{FF2B5EF4-FFF2-40B4-BE49-F238E27FC236}">
                <a16:creationId xmlns:a16="http://schemas.microsoft.com/office/drawing/2014/main" xmlns="" id="{566617A1-24DF-42D8-8BC8-4100D7AB8F31}"/>
              </a:ext>
            </a:extLst>
          </p:cNvPr>
          <p:cNvPicPr>
            <a:picLocks noChangeAspect="1"/>
          </p:cNvPicPr>
          <p:nvPr userDrawn="1"/>
        </p:nvPicPr>
        <p:blipFill>
          <a:blip r:embed="rId2"/>
          <a:stretch>
            <a:fillRect/>
          </a:stretch>
        </p:blipFill>
        <p:spPr>
          <a:xfrm>
            <a:off x="0" y="-75412"/>
            <a:ext cx="12192000" cy="7008824"/>
          </a:xfrm>
          <a:prstGeom prst="rect">
            <a:avLst/>
          </a:prstGeom>
        </p:spPr>
      </p:pic>
      <p:pic>
        <p:nvPicPr>
          <p:cNvPr id="12" name="Imagen 11">
            <a:extLst>
              <a:ext uri="{FF2B5EF4-FFF2-40B4-BE49-F238E27FC236}">
                <a16:creationId xmlns:a16="http://schemas.microsoft.com/office/drawing/2014/main" xmlns="" id="{5B92A456-623A-41CC-A5F0-42C6E88BDF1C}"/>
              </a:ext>
            </a:extLst>
          </p:cNvPr>
          <p:cNvPicPr>
            <a:picLocks noChangeAspect="1"/>
          </p:cNvPicPr>
          <p:nvPr userDrawn="1"/>
        </p:nvPicPr>
        <p:blipFill rotWithShape="1">
          <a:blip r:embed="rId3"/>
          <a:srcRect l="98192"/>
          <a:stretch/>
        </p:blipFill>
        <p:spPr>
          <a:xfrm>
            <a:off x="11971606" y="-13855"/>
            <a:ext cx="220394" cy="6819444"/>
          </a:xfrm>
          <a:prstGeom prst="rect">
            <a:avLst/>
          </a:prstGeom>
        </p:spPr>
      </p:pic>
    </p:spTree>
    <p:extLst>
      <p:ext uri="{BB962C8B-B14F-4D97-AF65-F5344CB8AC3E}">
        <p14:creationId xmlns:p14="http://schemas.microsoft.com/office/powerpoint/2010/main" val="19425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068536-962A-D148-9191-DD73BDFE7F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E7A81FBA-9E5A-8E42-BFCB-9E695943E049}"/>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F1287C8F-76A9-944C-BE29-C59DE6E2834B}"/>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5" name="Marcador de pie de página 4">
            <a:extLst>
              <a:ext uri="{FF2B5EF4-FFF2-40B4-BE49-F238E27FC236}">
                <a16:creationId xmlns:a16="http://schemas.microsoft.com/office/drawing/2014/main" xmlns="" id="{ABDCC767-A0F5-624C-962C-8BB8632D9E5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1E6F3BA9-20F0-9D4D-ADE0-63192DB0913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xmlns="" id="{49BB5B92-74BC-4BE4-8864-254CB93A5C6F}"/>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xmlns="" id="{F97C6D70-46A0-4B8A-A552-CFD7FC784BD7}"/>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206071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E399ECA-5F6C-FA43-9D8B-1749039179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481D9C37-3C45-7340-920A-08C972D2D224}"/>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3691B49D-9C6D-5642-8F71-D85192DA01C1}"/>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5" name="Marcador de pie de página 4">
            <a:extLst>
              <a:ext uri="{FF2B5EF4-FFF2-40B4-BE49-F238E27FC236}">
                <a16:creationId xmlns:a16="http://schemas.microsoft.com/office/drawing/2014/main" xmlns="" id="{559125E5-BD2E-154A-9579-ED5709FE4B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6FF70712-5DE9-A34A-8FF1-BF60057D407D}"/>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xmlns="" id="{D1CEC0BC-922F-484D-A169-7B8720653049}"/>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xmlns="" id="{B9602D62-51DF-456A-906E-FAD724FDDF69}"/>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275519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7F40C8-E776-2645-9D27-7E89A1C1FF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583E65E-A0A4-504F-BC61-A3A46237C84F}"/>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D99C3316-529A-814F-8982-08BC77E6F632}"/>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5" name="Marcador de pie de página 4">
            <a:extLst>
              <a:ext uri="{FF2B5EF4-FFF2-40B4-BE49-F238E27FC236}">
                <a16:creationId xmlns:a16="http://schemas.microsoft.com/office/drawing/2014/main" xmlns="" id="{F6B1CCC1-DEC4-0549-8FB1-85DF5C73E13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BDC8BF76-F20E-A04B-9DD6-947230574AF8}"/>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xmlns="" id="{88DDA5C6-AF91-48D8-8352-E87D3B411C82}"/>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xmlns="" id="{454BA5DB-CDCE-49F5-931A-10E1695811BA}"/>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399870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7625A8-0B51-8D45-87F1-8096FF17C0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DE9A6D0D-3297-EC41-9879-39FCE2AEE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0A15700B-C90D-CA44-805F-60FB218312B0}"/>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5" name="Marcador de pie de página 4">
            <a:extLst>
              <a:ext uri="{FF2B5EF4-FFF2-40B4-BE49-F238E27FC236}">
                <a16:creationId xmlns:a16="http://schemas.microsoft.com/office/drawing/2014/main" xmlns="" id="{A7FE96D1-E8A5-7F4A-B288-26FC660BD2D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9B139177-B502-B142-B5F8-602D560D45C0}"/>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7" name="Imagen 6">
            <a:extLst>
              <a:ext uri="{FF2B5EF4-FFF2-40B4-BE49-F238E27FC236}">
                <a16:creationId xmlns:a16="http://schemas.microsoft.com/office/drawing/2014/main" xmlns="" id="{6C50DD42-417D-41AD-992A-6F5028161995}"/>
              </a:ext>
            </a:extLst>
          </p:cNvPr>
          <p:cNvPicPr>
            <a:picLocks noChangeAspect="1"/>
          </p:cNvPicPr>
          <p:nvPr userDrawn="1"/>
        </p:nvPicPr>
        <p:blipFill>
          <a:blip r:embed="rId2"/>
          <a:stretch>
            <a:fillRect/>
          </a:stretch>
        </p:blipFill>
        <p:spPr>
          <a:xfrm>
            <a:off x="11633200" y="0"/>
            <a:ext cx="558800" cy="6858000"/>
          </a:xfrm>
          <a:prstGeom prst="rect">
            <a:avLst/>
          </a:prstGeom>
        </p:spPr>
      </p:pic>
      <p:sp>
        <p:nvSpPr>
          <p:cNvPr id="8" name="Triángulo rectángulo 7">
            <a:extLst>
              <a:ext uri="{FF2B5EF4-FFF2-40B4-BE49-F238E27FC236}">
                <a16:creationId xmlns:a16="http://schemas.microsoft.com/office/drawing/2014/main" xmlns="" id="{A4A09FB3-3020-48C3-BD29-BEA426A486CE}"/>
              </a:ext>
            </a:extLst>
          </p:cNvPr>
          <p:cNvSpPr/>
          <p:nvPr userDrawn="1"/>
        </p:nvSpPr>
        <p:spPr>
          <a:xfrm>
            <a:off x="0" y="5447424"/>
            <a:ext cx="358601" cy="1410575"/>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2918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10BEBD-3203-4941-B202-91AECCFB3F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E7DABA1-21EF-4245-9061-89F08A69DCE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11569133-A1F6-B545-9624-B8182AE9B0B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E1431B26-AE88-C74E-8CAC-15B95D4ACFC0}"/>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6" name="Marcador de pie de página 5">
            <a:extLst>
              <a:ext uri="{FF2B5EF4-FFF2-40B4-BE49-F238E27FC236}">
                <a16:creationId xmlns:a16="http://schemas.microsoft.com/office/drawing/2014/main" xmlns="" id="{C88A7BB6-1096-134C-8E1C-1636CA8F0F9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F0845DE1-C353-9A4E-8C6E-5EA30FA8550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8" name="Triángulo rectángulo 7">
            <a:extLst>
              <a:ext uri="{FF2B5EF4-FFF2-40B4-BE49-F238E27FC236}">
                <a16:creationId xmlns:a16="http://schemas.microsoft.com/office/drawing/2014/main" xmlns="" id="{79D889BF-31D8-4D4D-B5C0-BE842451AC4D}"/>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xmlns="" id="{5F03A5AD-8188-4A40-8E15-AE2510368915}"/>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146398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255B6F-0E57-904A-8F72-C56CEB8004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96BE1F2F-72AB-124B-B6E1-B3BF51A48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365C9E12-667A-BF4A-AF85-744E30D3C143}"/>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xmlns="" id="{D2EF9912-E58D-BF48-AEEF-8D7281F0B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xmlns="" id="{2E39F3AB-7996-034C-9A2C-C4C1B9EC26A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xmlns="" id="{3EA20264-E361-2544-9AC9-919BCF036C9C}"/>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8" name="Marcador de pie de página 7">
            <a:extLst>
              <a:ext uri="{FF2B5EF4-FFF2-40B4-BE49-F238E27FC236}">
                <a16:creationId xmlns:a16="http://schemas.microsoft.com/office/drawing/2014/main" xmlns="" id="{03CE2D16-C2CD-0D4C-9D40-DFC36B9A38F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A357CF76-6C41-0F49-8D4F-6AF0DD8EA302}"/>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10" name="Imagen 9">
            <a:extLst>
              <a:ext uri="{FF2B5EF4-FFF2-40B4-BE49-F238E27FC236}">
                <a16:creationId xmlns:a16="http://schemas.microsoft.com/office/drawing/2014/main" xmlns="" id="{7CBC71C9-B307-473F-AC0E-C4971EEB7D93}"/>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38039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0024C8-2026-C44B-B28B-5684B36393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2677378E-35BF-034F-880A-6A67D7D4D057}"/>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4" name="Marcador de pie de página 3">
            <a:extLst>
              <a:ext uri="{FF2B5EF4-FFF2-40B4-BE49-F238E27FC236}">
                <a16:creationId xmlns:a16="http://schemas.microsoft.com/office/drawing/2014/main" xmlns="" id="{EB15F9CB-F083-8D42-A0A8-B1A24FEDFAE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B95DC220-115B-ED46-BF07-871AB5C02AAA}"/>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6" name="Rectángulo 5">
            <a:extLst>
              <a:ext uri="{FF2B5EF4-FFF2-40B4-BE49-F238E27FC236}">
                <a16:creationId xmlns:a16="http://schemas.microsoft.com/office/drawing/2014/main" xmlns="" id="{381A3DDE-BC1E-4CCF-B72A-5AEBCF1DDB40}"/>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xmlns="" id="{89AF342B-2D08-4D2D-A0EA-C7050C7AF5D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96739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93C8D89-F1B5-B343-935A-ABB91A63D5A3}"/>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3" name="Marcador de pie de página 2">
            <a:extLst>
              <a:ext uri="{FF2B5EF4-FFF2-40B4-BE49-F238E27FC236}">
                <a16:creationId xmlns:a16="http://schemas.microsoft.com/office/drawing/2014/main" xmlns="" id="{B100CD7F-6755-3F4A-86E8-5036BABF694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9A81320B-CC21-294A-911D-9E1F47B86FB7}"/>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5" name="Imagen 4">
            <a:extLst>
              <a:ext uri="{FF2B5EF4-FFF2-40B4-BE49-F238E27FC236}">
                <a16:creationId xmlns:a16="http://schemas.microsoft.com/office/drawing/2014/main" xmlns="" id="{E745B5AB-B0A7-4E57-B214-051AB324B304}"/>
              </a:ext>
            </a:extLst>
          </p:cNvPr>
          <p:cNvPicPr>
            <a:picLocks noChangeAspect="1"/>
          </p:cNvPicPr>
          <p:nvPr userDrawn="1"/>
        </p:nvPicPr>
        <p:blipFill>
          <a:blip r:embed="rId2"/>
          <a:stretch>
            <a:fillRect/>
          </a:stretch>
        </p:blipFill>
        <p:spPr>
          <a:xfrm>
            <a:off x="0" y="-75412"/>
            <a:ext cx="12192000" cy="7008824"/>
          </a:xfrm>
          <a:prstGeom prst="rect">
            <a:avLst/>
          </a:prstGeom>
        </p:spPr>
      </p:pic>
      <p:sp>
        <p:nvSpPr>
          <p:cNvPr id="6" name="CuadroTexto 5">
            <a:extLst>
              <a:ext uri="{FF2B5EF4-FFF2-40B4-BE49-F238E27FC236}">
                <a16:creationId xmlns:a16="http://schemas.microsoft.com/office/drawing/2014/main" xmlns="" id="{E02360E4-3329-40DA-B4EF-32E4F8721899}"/>
              </a:ext>
            </a:extLst>
          </p:cNvPr>
          <p:cNvSpPr txBox="1"/>
          <p:nvPr userDrawn="1"/>
        </p:nvSpPr>
        <p:spPr>
          <a:xfrm>
            <a:off x="4109751" y="2892120"/>
            <a:ext cx="4314771" cy="1107996"/>
          </a:xfrm>
          <a:prstGeom prst="rect">
            <a:avLst/>
          </a:prstGeom>
          <a:noFill/>
        </p:spPr>
        <p:txBody>
          <a:bodyPr wrap="none" rtlCol="0">
            <a:spAutoFit/>
          </a:bodyPr>
          <a:lstStyle/>
          <a:p>
            <a:r>
              <a:rPr lang="es-CO" sz="6600" b="1" spc="-150" dirty="0">
                <a:solidFill>
                  <a:srgbClr val="552363"/>
                </a:solidFill>
                <a:latin typeface="Arial Black" panose="020B0604020202020204" pitchFamily="34" charset="0"/>
                <a:cs typeface="Arial Black" panose="020B0604020202020204" pitchFamily="34" charset="0"/>
                <a:sym typeface="Calibri"/>
              </a:rPr>
              <a:t>GRACIAS</a:t>
            </a:r>
            <a:endParaRPr lang="es-CO" sz="6000" spc="-150" dirty="0">
              <a:solidFill>
                <a:srgbClr val="822C98"/>
              </a:solidFill>
              <a:latin typeface="Arial Black" panose="020B0A04020102020204" pitchFamily="34" charset="0"/>
            </a:endParaRPr>
          </a:p>
        </p:txBody>
      </p:sp>
      <p:pic>
        <p:nvPicPr>
          <p:cNvPr id="7" name="Imagen 6">
            <a:extLst>
              <a:ext uri="{FF2B5EF4-FFF2-40B4-BE49-F238E27FC236}">
                <a16:creationId xmlns:a16="http://schemas.microsoft.com/office/drawing/2014/main" xmlns="" id="{22262F9B-E1D8-4BB1-A800-17D22BDB2072}"/>
              </a:ext>
            </a:extLst>
          </p:cNvPr>
          <p:cNvPicPr>
            <a:picLocks noChangeAspect="1"/>
          </p:cNvPicPr>
          <p:nvPr userDrawn="1"/>
        </p:nvPicPr>
        <p:blipFill>
          <a:blip r:embed="rId3"/>
          <a:stretch>
            <a:fillRect/>
          </a:stretch>
        </p:blipFill>
        <p:spPr>
          <a:xfrm>
            <a:off x="5366459" y="5195945"/>
            <a:ext cx="1801355" cy="976308"/>
          </a:xfrm>
          <a:prstGeom prst="rect">
            <a:avLst/>
          </a:prstGeom>
        </p:spPr>
      </p:pic>
    </p:spTree>
    <p:extLst>
      <p:ext uri="{BB962C8B-B14F-4D97-AF65-F5344CB8AC3E}">
        <p14:creationId xmlns:p14="http://schemas.microsoft.com/office/powerpoint/2010/main" val="11762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EFCC70-77FB-2C4C-9AEB-62911705A1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E736195F-69D9-0E4A-84E5-1C7BF58AA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xmlns="" id="{D1C1C936-77D7-804C-90B7-7A79178B6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95ED54E2-03DB-CD42-9E17-ECDBADE8B44B}"/>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6" name="Marcador de pie de página 5">
            <a:extLst>
              <a:ext uri="{FF2B5EF4-FFF2-40B4-BE49-F238E27FC236}">
                <a16:creationId xmlns:a16="http://schemas.microsoft.com/office/drawing/2014/main" xmlns="" id="{F7BFAB5C-53DA-9743-AC0A-1A65256481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D0E62BA3-F5F7-7F43-9FD1-2C364B103C91}"/>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8" name="Rectángulo 7">
            <a:extLst>
              <a:ext uri="{FF2B5EF4-FFF2-40B4-BE49-F238E27FC236}">
                <a16:creationId xmlns:a16="http://schemas.microsoft.com/office/drawing/2014/main" xmlns="" id="{02E7A03A-4C82-4B21-BC0B-7A389E7508F5}"/>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xmlns="" id="{32C7FC89-F18F-42CA-84FF-68F877A0C55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167090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3986AA-6A71-8F46-A8FC-B9DB6362D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23735CA4-F8A3-564B-8785-D9AC16099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FDC22A3A-3667-574F-9088-DE0CF166F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EB820727-783C-9045-97B4-C76E45ED28D5}"/>
              </a:ext>
            </a:extLst>
          </p:cNvPr>
          <p:cNvSpPr>
            <a:spLocks noGrp="1"/>
          </p:cNvSpPr>
          <p:nvPr>
            <p:ph type="dt" sz="half" idx="10"/>
          </p:nvPr>
        </p:nvSpPr>
        <p:spPr/>
        <p:txBody>
          <a:bodyPr/>
          <a:lstStyle/>
          <a:p>
            <a:fld id="{AC47E634-EC4D-6242-AC43-4D4A1FEC8181}" type="datetimeFigureOut">
              <a:rPr lang="es-CO" smtClean="0"/>
              <a:t>26/11/2021</a:t>
            </a:fld>
            <a:endParaRPr lang="es-CO"/>
          </a:p>
        </p:txBody>
      </p:sp>
      <p:sp>
        <p:nvSpPr>
          <p:cNvPr id="6" name="Marcador de pie de página 5">
            <a:extLst>
              <a:ext uri="{FF2B5EF4-FFF2-40B4-BE49-F238E27FC236}">
                <a16:creationId xmlns:a16="http://schemas.microsoft.com/office/drawing/2014/main" xmlns="" id="{C2910B27-FABD-2245-9E63-DE6159F5D3F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8427378E-267D-DC4A-BFCF-53E643339B6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10" name="Rectángulo 9">
            <a:extLst>
              <a:ext uri="{FF2B5EF4-FFF2-40B4-BE49-F238E27FC236}">
                <a16:creationId xmlns:a16="http://schemas.microsoft.com/office/drawing/2014/main" xmlns="" id="{9D0779AB-ED89-4EFD-A196-D84A84F81439}"/>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xmlns="" id="{833BE377-0778-4D83-9A5A-AE18B042AF7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1287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78849F7-E45B-5C46-A542-5CE732830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8F4C555D-BAEC-FF4D-96E0-DB701C06C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1D6CCF7C-E2A9-5B47-9F05-413062306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7E634-EC4D-6242-AC43-4D4A1FEC8181}" type="datetimeFigureOut">
              <a:rPr lang="es-CO" smtClean="0"/>
              <a:t>26/11/2021</a:t>
            </a:fld>
            <a:endParaRPr lang="es-CO"/>
          </a:p>
        </p:txBody>
      </p:sp>
      <p:sp>
        <p:nvSpPr>
          <p:cNvPr id="5" name="Marcador de pie de página 4">
            <a:extLst>
              <a:ext uri="{FF2B5EF4-FFF2-40B4-BE49-F238E27FC236}">
                <a16:creationId xmlns:a16="http://schemas.microsoft.com/office/drawing/2014/main" xmlns="" id="{DA76AA1E-431C-6E4E-99C9-44991119A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6DD96D5D-299E-9D42-9A2F-4B5DF7579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37FB-D9BE-4940-B68B-A5178861E914}" type="slidenum">
              <a:rPr lang="es-CO" smtClean="0"/>
              <a:t>‹Nº›</a:t>
            </a:fld>
            <a:endParaRPr lang="es-CO"/>
          </a:p>
        </p:txBody>
      </p:sp>
    </p:spTree>
    <p:extLst>
      <p:ext uri="{BB962C8B-B14F-4D97-AF65-F5344CB8AC3E}">
        <p14:creationId xmlns:p14="http://schemas.microsoft.com/office/powerpoint/2010/main" val="3139797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xmlns="" id="{1094ABE7-8FCE-470D-A178-1DAC22E5EE0C}"/>
              </a:ext>
            </a:extLst>
          </p:cNvPr>
          <p:cNvSpPr/>
          <p:nvPr/>
        </p:nvSpPr>
        <p:spPr>
          <a:xfrm>
            <a:off x="386015" y="1202760"/>
            <a:ext cx="6094683" cy="3715469"/>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defRPr/>
            </a:pPr>
            <a:r>
              <a:rPr lang="en-US" altLang="es-ES" sz="4400" b="1" cap="none" spc="0" dirty="0">
                <a:ln w="13462">
                  <a:solidFill>
                    <a:srgbClr val="552363"/>
                  </a:solidFill>
                  <a:prstDash val="solid"/>
                </a:ln>
                <a:solidFill>
                  <a:srgbClr val="552363"/>
                </a:solidFill>
                <a:effectLst>
                  <a:outerShdw dist="38100" dir="2700000" algn="bl" rotWithShape="0">
                    <a:schemeClr val="accent5"/>
                  </a:outerShdw>
                </a:effectLst>
                <a:latin typeface="+mj-lt"/>
                <a:ea typeface="+mj-ea"/>
                <a:cs typeface="+mj-cs"/>
              </a:rPr>
              <a:t>INFORME </a:t>
            </a:r>
            <a:r>
              <a:rPr lang="en-US" altLang="es-ES" sz="4400" b="1" dirty="0">
                <a:ln w="13462">
                  <a:solidFill>
                    <a:srgbClr val="552363"/>
                  </a:solidFill>
                  <a:prstDash val="solid"/>
                </a:ln>
                <a:solidFill>
                  <a:srgbClr val="552363"/>
                </a:solidFill>
                <a:effectLst>
                  <a:outerShdw dist="38100" dir="2700000" algn="bl" rotWithShape="0">
                    <a:schemeClr val="accent5"/>
                  </a:outerShdw>
                </a:effectLst>
                <a:latin typeface="+mj-lt"/>
                <a:ea typeface="+mj-ea"/>
                <a:cs typeface="+mj-cs"/>
              </a:rPr>
              <a:t>MONITOREO</a:t>
            </a:r>
          </a:p>
          <a:p>
            <a:pPr algn="ctr">
              <a:lnSpc>
                <a:spcPct val="90000"/>
              </a:lnSpc>
              <a:spcBef>
                <a:spcPct val="0"/>
              </a:spcBef>
              <a:spcAft>
                <a:spcPts val="600"/>
              </a:spcAft>
              <a:defRPr/>
            </a:pPr>
            <a:r>
              <a:rPr lang="en-US" altLang="es-ES" sz="4400" b="1" cap="none" spc="0" dirty="0">
                <a:ln w="13462">
                  <a:solidFill>
                    <a:srgbClr val="552363"/>
                  </a:solidFill>
                  <a:prstDash val="solid"/>
                </a:ln>
                <a:solidFill>
                  <a:srgbClr val="552363"/>
                </a:solidFill>
                <a:effectLst>
                  <a:outerShdw dist="38100" dir="2700000" algn="bl" rotWithShape="0">
                    <a:schemeClr val="accent5"/>
                  </a:outerShdw>
                </a:effectLst>
                <a:latin typeface="+mj-lt"/>
                <a:ea typeface="+mj-ea"/>
                <a:cs typeface="+mj-cs"/>
              </a:rPr>
              <a:t> TERCER TRIMESTRE 2021</a:t>
            </a:r>
          </a:p>
          <a:p>
            <a:pPr algn="ctr">
              <a:lnSpc>
                <a:spcPct val="90000"/>
              </a:lnSpc>
              <a:spcBef>
                <a:spcPct val="0"/>
              </a:spcBef>
              <a:spcAft>
                <a:spcPts val="600"/>
              </a:spcAft>
              <a:defRPr/>
            </a:pPr>
            <a:endParaRPr lang="en-US" altLang="es-ES" sz="4400" b="1" cap="none" spc="0" dirty="0">
              <a:ln w="13462">
                <a:solidFill>
                  <a:srgbClr val="552363"/>
                </a:solidFill>
                <a:prstDash val="solid"/>
              </a:ln>
              <a:solidFill>
                <a:srgbClr val="552363"/>
              </a:solidFill>
              <a:effectLst>
                <a:outerShdw dist="38100" dir="2700000" algn="bl" rotWithShape="0">
                  <a:schemeClr val="accent5"/>
                </a:outerShdw>
              </a:effectLst>
              <a:latin typeface="+mj-lt"/>
              <a:ea typeface="+mj-ea"/>
              <a:cs typeface="+mj-cs"/>
            </a:endParaRPr>
          </a:p>
          <a:p>
            <a:pPr algn="ctr">
              <a:lnSpc>
                <a:spcPct val="90000"/>
              </a:lnSpc>
              <a:spcBef>
                <a:spcPct val="0"/>
              </a:spcBef>
              <a:spcAft>
                <a:spcPts val="600"/>
              </a:spcAft>
              <a:defRPr/>
            </a:pPr>
            <a:r>
              <a:rPr lang="en-US" altLang="es-ES" sz="4400" b="1" cap="none" spc="0" dirty="0">
                <a:ln w="13462">
                  <a:solidFill>
                    <a:srgbClr val="552363"/>
                  </a:solidFill>
                  <a:prstDash val="solid"/>
                </a:ln>
                <a:solidFill>
                  <a:srgbClr val="552363"/>
                </a:solidFill>
                <a:effectLst>
                  <a:outerShdw dist="38100" dir="2700000" algn="bl" rotWithShape="0">
                    <a:schemeClr val="accent5"/>
                  </a:outerShdw>
                </a:effectLst>
                <a:latin typeface="+mj-lt"/>
                <a:ea typeface="+mj-ea"/>
                <a:cs typeface="+mj-cs"/>
              </a:rPr>
              <a:t>PLAN INSTITUCIONAL DE PARTICIPACIÓN CIUDADANA 2021</a:t>
            </a:r>
            <a:endParaRPr lang="en-US" sz="4400" b="1" cap="none" spc="0" dirty="0">
              <a:ln w="13462">
                <a:solidFill>
                  <a:srgbClr val="552363"/>
                </a:solidFill>
                <a:prstDash val="solid"/>
              </a:ln>
              <a:solidFill>
                <a:srgbClr val="552363"/>
              </a:solidFill>
              <a:effectLst>
                <a:outerShdw dist="38100" dir="2700000" algn="bl" rotWithShape="0">
                  <a:schemeClr val="accent5"/>
                </a:outerShdw>
              </a:effectLst>
              <a:latin typeface="+mj-lt"/>
              <a:ea typeface="+mj-ea"/>
              <a:cs typeface="+mj-cs"/>
            </a:endParaRPr>
          </a:p>
        </p:txBody>
      </p:sp>
      <p:pic>
        <p:nvPicPr>
          <p:cNvPr id="5" name="Imagen 4" descr="Imagen de ilustración de manos arriba">
            <a:extLst>
              <a:ext uri="{FF2B5EF4-FFF2-40B4-BE49-F238E27FC236}">
                <a16:creationId xmlns:a16="http://schemas.microsoft.com/office/drawing/2014/main" xmlns="" id="{81DEB077-5665-42F8-A026-47C552D93E24}"/>
              </a:ext>
            </a:extLst>
          </p:cNvPr>
          <p:cNvPicPr/>
          <p:nvPr/>
        </p:nvPicPr>
        <p:blipFill rotWithShape="1">
          <a:blip r:embed="rId2">
            <a:extLst>
              <a:ext uri="{28A0092B-C50C-407E-A947-70E740481C1C}">
                <a14:useLocalDpi xmlns:a14="http://schemas.microsoft.com/office/drawing/2010/main" val="0"/>
              </a:ext>
            </a:extLst>
          </a:blip>
          <a:srcRect l="5392" r="766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40240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7">
            <a:extLst>
              <a:ext uri="{FF2B5EF4-FFF2-40B4-BE49-F238E27FC236}">
                <a16:creationId xmlns:a16="http://schemas.microsoft.com/office/drawing/2014/main" xmlns="" id="{F6C52583-296F-42D4-B26F-2758645F40CB}"/>
              </a:ext>
            </a:extLst>
          </p:cNvPr>
          <p:cNvSpPr>
            <a:spLocks noGrp="1"/>
          </p:cNvSpPr>
          <p:nvPr>
            <p:ph type="title"/>
          </p:nvPr>
        </p:nvSpPr>
        <p:spPr>
          <a:xfrm>
            <a:off x="509726" y="246953"/>
            <a:ext cx="10515600" cy="882820"/>
          </a:xfrm>
        </p:spPr>
        <p:txBody>
          <a:bodyPr>
            <a:normAutofit/>
          </a:bodyPr>
          <a:lstStyle/>
          <a:p>
            <a:pPr algn="ctr"/>
            <a:r>
              <a:rPr lang="es-ES" sz="4000" b="1" dirty="0">
                <a:solidFill>
                  <a:srgbClr val="552363"/>
                </a:solidFill>
              </a:rPr>
              <a:t>Gestión de Contratación</a:t>
            </a:r>
            <a:endParaRPr lang="es-CO" sz="4000" b="1" dirty="0">
              <a:solidFill>
                <a:srgbClr val="552363"/>
              </a:solidFill>
            </a:endParaRPr>
          </a:p>
        </p:txBody>
      </p:sp>
      <p:graphicFrame>
        <p:nvGraphicFramePr>
          <p:cNvPr id="3" name="Diagrama 2">
            <a:extLst>
              <a:ext uri="{FF2B5EF4-FFF2-40B4-BE49-F238E27FC236}">
                <a16:creationId xmlns:a16="http://schemas.microsoft.com/office/drawing/2014/main" xmlns="" id="{1CF1AFDE-9DA6-4240-8748-ED07ABD360D4}"/>
              </a:ext>
            </a:extLst>
          </p:cNvPr>
          <p:cNvGraphicFramePr/>
          <p:nvPr>
            <p:extLst>
              <p:ext uri="{D42A27DB-BD31-4B8C-83A1-F6EECF244321}">
                <p14:modId xmlns:p14="http://schemas.microsoft.com/office/powerpoint/2010/main" val="1080683499"/>
              </p:ext>
            </p:extLst>
          </p:nvPr>
        </p:nvGraphicFramePr>
        <p:xfrm>
          <a:off x="2032000" y="11457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Gráfico 13" descr="Interfaz de la experiencia de usuario con relleno sólido">
            <a:extLst>
              <a:ext uri="{FF2B5EF4-FFF2-40B4-BE49-F238E27FC236}">
                <a16:creationId xmlns:a16="http://schemas.microsoft.com/office/drawing/2014/main" xmlns="" id="{0BC40CD5-BE8C-4A10-B28F-24D6B10ACDC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97200" y="2514600"/>
            <a:ext cx="914400" cy="914400"/>
          </a:xfrm>
          <a:prstGeom prst="rect">
            <a:avLst/>
          </a:prstGeom>
        </p:spPr>
      </p:pic>
    </p:spTree>
    <p:extLst>
      <p:ext uri="{BB962C8B-B14F-4D97-AF65-F5344CB8AC3E}">
        <p14:creationId xmlns:p14="http://schemas.microsoft.com/office/powerpoint/2010/main" val="346728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7">
            <a:extLst>
              <a:ext uri="{FF2B5EF4-FFF2-40B4-BE49-F238E27FC236}">
                <a16:creationId xmlns:a16="http://schemas.microsoft.com/office/drawing/2014/main" xmlns="" id="{F6C52583-296F-42D4-B26F-2758645F40CB}"/>
              </a:ext>
            </a:extLst>
          </p:cNvPr>
          <p:cNvSpPr>
            <a:spLocks noGrp="1"/>
          </p:cNvSpPr>
          <p:nvPr>
            <p:ph type="title"/>
          </p:nvPr>
        </p:nvSpPr>
        <p:spPr>
          <a:xfrm>
            <a:off x="580748" y="293539"/>
            <a:ext cx="10515600" cy="882820"/>
          </a:xfrm>
        </p:spPr>
        <p:txBody>
          <a:bodyPr>
            <a:normAutofit/>
          </a:bodyPr>
          <a:lstStyle/>
          <a:p>
            <a:pPr algn="ctr"/>
            <a:r>
              <a:rPr lang="es-ES" sz="4000" b="1" dirty="0">
                <a:solidFill>
                  <a:srgbClr val="552363"/>
                </a:solidFill>
              </a:rPr>
              <a:t>Dirección de Derechos y Diseño de Políticas </a:t>
            </a:r>
            <a:endParaRPr lang="es-CO" sz="4000" b="1" dirty="0">
              <a:solidFill>
                <a:srgbClr val="552363"/>
              </a:solidFill>
            </a:endParaRPr>
          </a:p>
        </p:txBody>
      </p:sp>
      <p:graphicFrame>
        <p:nvGraphicFramePr>
          <p:cNvPr id="3" name="Diagrama 2">
            <a:extLst>
              <a:ext uri="{FF2B5EF4-FFF2-40B4-BE49-F238E27FC236}">
                <a16:creationId xmlns:a16="http://schemas.microsoft.com/office/drawing/2014/main" xmlns="" id="{1CF1AFDE-9DA6-4240-8748-ED07ABD360D4}"/>
              </a:ext>
            </a:extLst>
          </p:cNvPr>
          <p:cNvGraphicFramePr/>
          <p:nvPr>
            <p:extLst>
              <p:ext uri="{D42A27DB-BD31-4B8C-83A1-F6EECF244321}">
                <p14:modId xmlns:p14="http://schemas.microsoft.com/office/powerpoint/2010/main" val="1422106266"/>
              </p:ext>
            </p:extLst>
          </p:nvPr>
        </p:nvGraphicFramePr>
        <p:xfrm>
          <a:off x="2032000" y="11457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Debate por presupuesto de 2021 para programas con enfoque de género | EL  ESPECTADOR">
            <a:extLst>
              <a:ext uri="{FF2B5EF4-FFF2-40B4-BE49-F238E27FC236}">
                <a16:creationId xmlns:a16="http://schemas.microsoft.com/office/drawing/2014/main" xmlns="" id="{9A13D7BB-74FB-4EE5-B720-5766CD8262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185" y="2441359"/>
            <a:ext cx="1732664" cy="97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9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9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605302-C0BD-4308-800E-7F5C321C925F}"/>
              </a:ext>
            </a:extLst>
          </p:cNvPr>
          <p:cNvSpPr>
            <a:spLocks noGrp="1"/>
          </p:cNvSpPr>
          <p:nvPr>
            <p:ph type="title"/>
          </p:nvPr>
        </p:nvSpPr>
        <p:spPr>
          <a:xfrm>
            <a:off x="838200" y="365125"/>
            <a:ext cx="10515600" cy="709083"/>
          </a:xfrm>
        </p:spPr>
        <p:txBody>
          <a:bodyPr>
            <a:noAutofit/>
          </a:bodyPr>
          <a:lstStyle/>
          <a:p>
            <a:pPr algn="ctr"/>
            <a:r>
              <a:rPr lang="es-ES" b="1" i="1" dirty="0">
                <a:solidFill>
                  <a:srgbClr val="552363"/>
                </a:solidFill>
              </a:rPr>
              <a:t/>
            </a:r>
            <a:br>
              <a:rPr lang="es-ES" b="1" i="1" dirty="0">
                <a:solidFill>
                  <a:srgbClr val="552363"/>
                </a:solidFill>
              </a:rPr>
            </a:br>
            <a:r>
              <a:rPr lang="es-ES" b="1" i="1" dirty="0">
                <a:solidFill>
                  <a:srgbClr val="552363"/>
                </a:solidFill>
              </a:rPr>
              <a:t/>
            </a:r>
            <a:br>
              <a:rPr lang="es-ES" b="1" i="1" dirty="0">
                <a:solidFill>
                  <a:srgbClr val="552363"/>
                </a:solidFill>
              </a:rPr>
            </a:br>
            <a:r>
              <a:rPr lang="es-ES" sz="4000" b="1" i="1" dirty="0">
                <a:solidFill>
                  <a:srgbClr val="552363"/>
                </a:solidFill>
              </a:rPr>
              <a:t>Dirección de Eliminación de Violencias</a:t>
            </a:r>
            <a:r>
              <a:rPr lang="es-CO" b="1" i="1" dirty="0">
                <a:solidFill>
                  <a:srgbClr val="552363"/>
                </a:solidFill>
              </a:rPr>
              <a:t/>
            </a:r>
            <a:br>
              <a:rPr lang="es-CO" b="1" i="1" dirty="0">
                <a:solidFill>
                  <a:srgbClr val="552363"/>
                </a:solidFill>
              </a:rPr>
            </a:br>
            <a:r>
              <a:rPr lang="es-ES" b="1" i="1" dirty="0"/>
              <a:t/>
            </a:r>
            <a:br>
              <a:rPr lang="es-ES" b="1" i="1" dirty="0"/>
            </a:br>
            <a:endParaRPr lang="es-CO" b="1" i="1" dirty="0"/>
          </a:p>
        </p:txBody>
      </p:sp>
      <p:sp>
        <p:nvSpPr>
          <p:cNvPr id="9" name="Rectángulo 8">
            <a:extLst>
              <a:ext uri="{FF2B5EF4-FFF2-40B4-BE49-F238E27FC236}">
                <a16:creationId xmlns:a16="http://schemas.microsoft.com/office/drawing/2014/main" xmlns="" id="{2964A557-E763-4CA7-AE28-484F7F6CDAB8}"/>
              </a:ext>
            </a:extLst>
          </p:cNvPr>
          <p:cNvSpPr/>
          <p:nvPr/>
        </p:nvSpPr>
        <p:spPr>
          <a:xfrm>
            <a:off x="5188875" y="3497334"/>
            <a:ext cx="1495425" cy="923330"/>
          </a:xfrm>
          <a:prstGeom prst="rect">
            <a:avLst/>
          </a:prstGeom>
          <a:noFill/>
        </p:spPr>
        <p:txBody>
          <a:bodyPr wrap="square" lIns="91440" tIns="45720" rIns="91440" bIns="45720">
            <a:spAutoFit/>
          </a:bodyPr>
          <a:lstStyle/>
          <a:p>
            <a:pPr algn="ctr"/>
            <a:r>
              <a:rPr lang="es-ES" sz="5400" b="1" dirty="0">
                <a:ln w="9525">
                  <a:solidFill>
                    <a:schemeClr val="bg1"/>
                  </a:solidFill>
                  <a:prstDash val="solid"/>
                </a:ln>
                <a:solidFill>
                  <a:srgbClr val="42AB0D"/>
                </a:solidFill>
                <a:effectLst>
                  <a:outerShdw blurRad="12700" dist="38100" dir="2700000" algn="tl" rotWithShape="0">
                    <a:schemeClr val="accent5">
                      <a:lumMod val="60000"/>
                      <a:lumOff val="40000"/>
                    </a:schemeClr>
                  </a:outerShdw>
                </a:effectLst>
              </a:rPr>
              <a:t>90%</a:t>
            </a:r>
            <a:endParaRPr lang="es-ES" sz="5400" b="1" cap="none" spc="0" dirty="0">
              <a:ln w="9525">
                <a:solidFill>
                  <a:schemeClr val="bg1"/>
                </a:solidFill>
                <a:prstDash val="solid"/>
              </a:ln>
              <a:solidFill>
                <a:srgbClr val="42AB0D"/>
              </a:solidFill>
              <a:effectLst>
                <a:outerShdw blurRad="12700" dist="38100" dir="2700000" algn="tl" rotWithShape="0">
                  <a:schemeClr val="accent5">
                    <a:lumMod val="60000"/>
                    <a:lumOff val="40000"/>
                  </a:schemeClr>
                </a:outerShdw>
              </a:effectLst>
            </a:endParaRPr>
          </a:p>
        </p:txBody>
      </p:sp>
      <p:sp>
        <p:nvSpPr>
          <p:cNvPr id="22" name="CuadroTexto 21">
            <a:extLst>
              <a:ext uri="{FF2B5EF4-FFF2-40B4-BE49-F238E27FC236}">
                <a16:creationId xmlns:a16="http://schemas.microsoft.com/office/drawing/2014/main" xmlns="" id="{495EE823-C89F-4CD6-A060-22BCC6E6845C}"/>
              </a:ext>
            </a:extLst>
          </p:cNvPr>
          <p:cNvSpPr txBox="1"/>
          <p:nvPr/>
        </p:nvSpPr>
        <p:spPr>
          <a:xfrm>
            <a:off x="8558306" y="5275959"/>
            <a:ext cx="3373515" cy="1015663"/>
          </a:xfrm>
          <a:prstGeom prst="rect">
            <a:avLst/>
          </a:prstGeom>
          <a:noFill/>
        </p:spPr>
        <p:txBody>
          <a:bodyPr wrap="square" rtlCol="0">
            <a:spAutoFit/>
          </a:bodyPr>
          <a:lstStyle/>
          <a:p>
            <a:pPr algn="ctr"/>
            <a:r>
              <a:rPr lang="es-ES" sz="1200" b="1" dirty="0"/>
              <a:t>Por cuestiones metodológicas y decisiones de las entidades organizadoras (Personería de Bogotá y Secretaría de Educación Distrital) no se llevó a cabo el módulo programado para la primera semana del mes de julio</a:t>
            </a:r>
            <a:endParaRPr lang="es-CO" sz="1200" b="1" dirty="0"/>
          </a:p>
        </p:txBody>
      </p:sp>
      <p:sp>
        <p:nvSpPr>
          <p:cNvPr id="23" name="Flecha: a la derecha 22">
            <a:extLst>
              <a:ext uri="{FF2B5EF4-FFF2-40B4-BE49-F238E27FC236}">
                <a16:creationId xmlns:a16="http://schemas.microsoft.com/office/drawing/2014/main" xmlns="" id="{110D6D62-9A06-432A-BC16-3248BB0A711F}"/>
              </a:ext>
            </a:extLst>
          </p:cNvPr>
          <p:cNvSpPr/>
          <p:nvPr/>
        </p:nvSpPr>
        <p:spPr>
          <a:xfrm>
            <a:off x="8117415" y="5736896"/>
            <a:ext cx="559859" cy="3019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Flecha: pentágono 28">
            <a:extLst>
              <a:ext uri="{FF2B5EF4-FFF2-40B4-BE49-F238E27FC236}">
                <a16:creationId xmlns:a16="http://schemas.microsoft.com/office/drawing/2014/main" xmlns="" id="{6BF8F9AB-E983-4F51-805F-66BDF654B8EB}"/>
              </a:ext>
            </a:extLst>
          </p:cNvPr>
          <p:cNvSpPr/>
          <p:nvPr/>
        </p:nvSpPr>
        <p:spPr>
          <a:xfrm>
            <a:off x="375761" y="2803689"/>
            <a:ext cx="2240872" cy="1250621"/>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00" b="1" dirty="0">
              <a:solidFill>
                <a:schemeClr val="tx1"/>
              </a:solidFill>
            </a:endParaRPr>
          </a:p>
          <a:p>
            <a:pPr algn="ctr"/>
            <a:r>
              <a:rPr lang="es-ES" sz="1700" b="1" dirty="0">
                <a:solidFill>
                  <a:schemeClr val="tx1"/>
                </a:solidFill>
              </a:rPr>
              <a:t>ACCIONES</a:t>
            </a:r>
          </a:p>
          <a:p>
            <a:pPr algn="ctr"/>
            <a:r>
              <a:rPr lang="es-ES" sz="1700" b="1" dirty="0">
                <a:solidFill>
                  <a:schemeClr val="tx1"/>
                </a:solidFill>
              </a:rPr>
              <a:t>PROGRAMADAS</a:t>
            </a:r>
          </a:p>
          <a:p>
            <a:pPr algn="ctr"/>
            <a:endParaRPr lang="es-ES" sz="1600" b="1" dirty="0">
              <a:solidFill>
                <a:srgbClr val="552363"/>
              </a:solidFill>
            </a:endParaRPr>
          </a:p>
          <a:p>
            <a:pPr algn="ctr"/>
            <a:endParaRPr lang="es-CO" sz="1600" b="1" dirty="0">
              <a:solidFill>
                <a:srgbClr val="552363"/>
              </a:solidFill>
            </a:endParaRPr>
          </a:p>
          <a:p>
            <a:pPr algn="ctr"/>
            <a:endParaRPr lang="es-CO" dirty="0"/>
          </a:p>
        </p:txBody>
      </p:sp>
      <p:sp>
        <p:nvSpPr>
          <p:cNvPr id="31" name="Rectángulo 30">
            <a:extLst>
              <a:ext uri="{FF2B5EF4-FFF2-40B4-BE49-F238E27FC236}">
                <a16:creationId xmlns:a16="http://schemas.microsoft.com/office/drawing/2014/main" xmlns="" id="{6056A7E9-D657-470C-A884-F3AADD288593}"/>
              </a:ext>
            </a:extLst>
          </p:cNvPr>
          <p:cNvSpPr/>
          <p:nvPr/>
        </p:nvSpPr>
        <p:spPr>
          <a:xfrm>
            <a:off x="835188" y="3254695"/>
            <a:ext cx="886781" cy="923330"/>
          </a:xfrm>
          <a:prstGeom prst="rect">
            <a:avLst/>
          </a:prstGeom>
          <a:noFill/>
        </p:spPr>
        <p:txBody>
          <a:bodyPr wrap="none" lIns="91440" tIns="45720" rIns="91440" bIns="45720">
            <a:spAutoFit/>
          </a:bodyPr>
          <a:lstStyle/>
          <a:p>
            <a:pPr algn="ctr"/>
            <a:r>
              <a:rPr lang="es-ES" sz="5400" b="1" cap="none" spc="0" dirty="0">
                <a:ln w="12700" cmpd="sng">
                  <a:solidFill>
                    <a:schemeClr val="accent4"/>
                  </a:solidFill>
                  <a:prstDash val="solid"/>
                </a:ln>
                <a:solidFill>
                  <a:srgbClr val="0070C0"/>
                </a:solidFill>
                <a:effectLst/>
              </a:rPr>
              <a:t>10</a:t>
            </a:r>
          </a:p>
        </p:txBody>
      </p:sp>
      <p:sp>
        <p:nvSpPr>
          <p:cNvPr id="35" name="Flecha: pentágono 34">
            <a:extLst>
              <a:ext uri="{FF2B5EF4-FFF2-40B4-BE49-F238E27FC236}">
                <a16:creationId xmlns:a16="http://schemas.microsoft.com/office/drawing/2014/main" xmlns="" id="{92E18D69-0482-47A0-B33F-6D3C29AD5008}"/>
              </a:ext>
            </a:extLst>
          </p:cNvPr>
          <p:cNvSpPr/>
          <p:nvPr/>
        </p:nvSpPr>
        <p:spPr>
          <a:xfrm>
            <a:off x="9256543" y="2803689"/>
            <a:ext cx="2240872" cy="1250621"/>
          </a:xfrm>
          <a:prstGeom prst="homePlate">
            <a:avLst/>
          </a:prstGeom>
          <a:gradFill>
            <a:gsLst>
              <a:gs pos="14000">
                <a:schemeClr val="accent6"/>
              </a:gs>
              <a:gs pos="74000">
                <a:schemeClr val="accent6">
                  <a:lumMod val="40000"/>
                  <a:lumOff val="60000"/>
                </a:schemeClr>
              </a:gs>
              <a:gs pos="83000">
                <a:schemeClr val="accent6">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00" b="1" dirty="0">
              <a:solidFill>
                <a:schemeClr val="tx1"/>
              </a:solidFill>
            </a:endParaRPr>
          </a:p>
          <a:p>
            <a:pPr algn="ctr"/>
            <a:r>
              <a:rPr lang="es-ES" sz="1700" b="1" dirty="0">
                <a:solidFill>
                  <a:schemeClr val="tx1"/>
                </a:solidFill>
              </a:rPr>
              <a:t>ACCIONES</a:t>
            </a:r>
          </a:p>
          <a:p>
            <a:pPr algn="ctr"/>
            <a:r>
              <a:rPr lang="es-ES" sz="1700" b="1" dirty="0">
                <a:solidFill>
                  <a:schemeClr val="tx1"/>
                </a:solidFill>
              </a:rPr>
              <a:t>REALIZADAS</a:t>
            </a:r>
          </a:p>
          <a:p>
            <a:pPr algn="ctr"/>
            <a:endParaRPr lang="es-ES" sz="1600" b="1" dirty="0">
              <a:solidFill>
                <a:srgbClr val="552363"/>
              </a:solidFill>
            </a:endParaRPr>
          </a:p>
          <a:p>
            <a:pPr algn="ctr"/>
            <a:endParaRPr lang="es-CO" sz="1600" b="1" dirty="0">
              <a:solidFill>
                <a:srgbClr val="552363"/>
              </a:solidFill>
            </a:endParaRPr>
          </a:p>
          <a:p>
            <a:pPr algn="ctr"/>
            <a:endParaRPr lang="es-CO" dirty="0"/>
          </a:p>
        </p:txBody>
      </p:sp>
      <p:sp>
        <p:nvSpPr>
          <p:cNvPr id="37" name="Rectángulo 36">
            <a:extLst>
              <a:ext uri="{FF2B5EF4-FFF2-40B4-BE49-F238E27FC236}">
                <a16:creationId xmlns:a16="http://schemas.microsoft.com/office/drawing/2014/main" xmlns="" id="{75435A59-951C-4214-8E40-EDF4C31DC6CE}"/>
              </a:ext>
            </a:extLst>
          </p:cNvPr>
          <p:cNvSpPr/>
          <p:nvPr/>
        </p:nvSpPr>
        <p:spPr>
          <a:xfrm>
            <a:off x="9955748" y="3254695"/>
            <a:ext cx="535724" cy="923330"/>
          </a:xfrm>
          <a:prstGeom prst="rect">
            <a:avLst/>
          </a:prstGeom>
          <a:noFill/>
        </p:spPr>
        <p:txBody>
          <a:bodyPr wrap="none" lIns="91440" tIns="45720" rIns="91440" bIns="45720">
            <a:spAutoFit/>
          </a:bodyPr>
          <a:lstStyle/>
          <a:p>
            <a:pPr algn="ctr"/>
            <a:r>
              <a:rPr lang="es-ES" sz="5400" b="1" dirty="0">
                <a:ln w="12700" cmpd="sng">
                  <a:solidFill>
                    <a:schemeClr val="accent4"/>
                  </a:solidFill>
                  <a:prstDash val="solid"/>
                </a:ln>
                <a:solidFill>
                  <a:srgbClr val="0070C0"/>
                </a:solidFill>
              </a:rPr>
              <a:t>9</a:t>
            </a:r>
            <a:endParaRPr lang="es-ES" sz="5400" b="1" cap="none" spc="0" dirty="0">
              <a:ln w="12700" cmpd="sng">
                <a:solidFill>
                  <a:schemeClr val="accent4"/>
                </a:solidFill>
                <a:prstDash val="solid"/>
              </a:ln>
              <a:solidFill>
                <a:srgbClr val="0070C0"/>
              </a:solidFill>
              <a:effectLst/>
            </a:endParaRPr>
          </a:p>
        </p:txBody>
      </p:sp>
      <p:graphicFrame>
        <p:nvGraphicFramePr>
          <p:cNvPr id="40" name="Diagrama 39">
            <a:extLst>
              <a:ext uri="{FF2B5EF4-FFF2-40B4-BE49-F238E27FC236}">
                <a16:creationId xmlns:a16="http://schemas.microsoft.com/office/drawing/2014/main" xmlns="" id="{42E3CA7D-C39A-46BB-B7A9-51791D32CF6F}"/>
              </a:ext>
            </a:extLst>
          </p:cNvPr>
          <p:cNvGraphicFramePr/>
          <p:nvPr>
            <p:extLst>
              <p:ext uri="{D42A27DB-BD31-4B8C-83A1-F6EECF244321}">
                <p14:modId xmlns:p14="http://schemas.microsoft.com/office/powerpoint/2010/main" val="1245684095"/>
              </p:ext>
            </p:extLst>
          </p:nvPr>
        </p:nvGraphicFramePr>
        <p:xfrm>
          <a:off x="1789683" y="124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97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605302-C0BD-4308-800E-7F5C321C925F}"/>
              </a:ext>
            </a:extLst>
          </p:cNvPr>
          <p:cNvSpPr>
            <a:spLocks noGrp="1"/>
          </p:cNvSpPr>
          <p:nvPr>
            <p:ph type="title"/>
          </p:nvPr>
        </p:nvSpPr>
        <p:spPr>
          <a:xfrm>
            <a:off x="758217" y="199113"/>
            <a:ext cx="10515600" cy="709083"/>
          </a:xfrm>
        </p:spPr>
        <p:txBody>
          <a:bodyPr>
            <a:noAutofit/>
          </a:bodyPr>
          <a:lstStyle/>
          <a:p>
            <a:pPr algn="ctr"/>
            <a:r>
              <a:rPr lang="es-ES" sz="3200" b="1" i="1" dirty="0">
                <a:solidFill>
                  <a:srgbClr val="552363"/>
                </a:solidFill>
              </a:rPr>
              <a:t/>
            </a:r>
            <a:br>
              <a:rPr lang="es-ES" sz="3200" b="1" i="1" dirty="0">
                <a:solidFill>
                  <a:srgbClr val="552363"/>
                </a:solidFill>
              </a:rPr>
            </a:br>
            <a:r>
              <a:rPr lang="es-ES" sz="3200" b="1" i="1" dirty="0">
                <a:solidFill>
                  <a:srgbClr val="552363"/>
                </a:solidFill>
              </a:rPr>
              <a:t>Participación de los Grupos de Interés o Partes interesadas</a:t>
            </a:r>
            <a:br>
              <a:rPr lang="es-ES" sz="3200" b="1" i="1" dirty="0">
                <a:solidFill>
                  <a:srgbClr val="552363"/>
                </a:solidFill>
              </a:rPr>
            </a:br>
            <a:endParaRPr lang="es-CO" sz="3200" b="1" i="1" dirty="0"/>
          </a:p>
        </p:txBody>
      </p:sp>
      <p:grpSp>
        <p:nvGrpSpPr>
          <p:cNvPr id="12" name="Grupo 11">
            <a:extLst>
              <a:ext uri="{FF2B5EF4-FFF2-40B4-BE49-F238E27FC236}">
                <a16:creationId xmlns:a16="http://schemas.microsoft.com/office/drawing/2014/main" xmlns="" id="{041D78E4-1B0C-4F96-9B1A-E01615C8C97F}"/>
              </a:ext>
            </a:extLst>
          </p:cNvPr>
          <p:cNvGrpSpPr/>
          <p:nvPr/>
        </p:nvGrpSpPr>
        <p:grpSpPr>
          <a:xfrm>
            <a:off x="370987" y="2551331"/>
            <a:ext cx="3708628" cy="2973757"/>
            <a:chOff x="6558743" y="2343204"/>
            <a:chExt cx="3794356" cy="2902112"/>
          </a:xfrm>
        </p:grpSpPr>
        <p:sp>
          <p:nvSpPr>
            <p:cNvPr id="7" name="Diagrama de flujo: conector fuera de página 6">
              <a:extLst>
                <a:ext uri="{FF2B5EF4-FFF2-40B4-BE49-F238E27FC236}">
                  <a16:creationId xmlns:a16="http://schemas.microsoft.com/office/drawing/2014/main" xmlns="" id="{25F80443-0C57-4F8E-9B60-69DF8A35713E}"/>
                </a:ext>
              </a:extLst>
            </p:cNvPr>
            <p:cNvSpPr/>
            <p:nvPr/>
          </p:nvSpPr>
          <p:spPr>
            <a:xfrm>
              <a:off x="6558743" y="2343204"/>
              <a:ext cx="3794354"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a:p>
              <a:pPr algn="ctr"/>
              <a:r>
                <a:rPr lang="es-CO" sz="1600" dirty="0">
                  <a:solidFill>
                    <a:schemeClr val="tx1"/>
                  </a:solidFill>
                </a:rPr>
                <a:t>Encuentros de empoderamiento con sobrevivientes de ataques con agentes químicos.</a:t>
              </a:r>
            </a:p>
            <a:p>
              <a:pPr algn="ctr"/>
              <a:endParaRPr lang="es-CO" dirty="0">
                <a:solidFill>
                  <a:schemeClr val="tx1"/>
                </a:solidFill>
              </a:endParaRPr>
            </a:p>
          </p:txBody>
        </p:sp>
        <p:sp>
          <p:nvSpPr>
            <p:cNvPr id="9" name="Corchetes 8">
              <a:extLst>
                <a:ext uri="{FF2B5EF4-FFF2-40B4-BE49-F238E27FC236}">
                  <a16:creationId xmlns:a16="http://schemas.microsoft.com/office/drawing/2014/main" xmlns="" id="{70E38A48-0C33-437E-B630-87D0BE5B8A58}"/>
                </a:ext>
              </a:extLst>
            </p:cNvPr>
            <p:cNvSpPr/>
            <p:nvPr/>
          </p:nvSpPr>
          <p:spPr>
            <a:xfrm>
              <a:off x="6558743" y="3239148"/>
              <a:ext cx="3794356" cy="2006168"/>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s-CO" dirty="0">
                <a:solidFill>
                  <a:schemeClr val="tx1"/>
                </a:solidFill>
              </a:endParaRPr>
            </a:p>
            <a:p>
              <a:r>
                <a:rPr lang="es-CO" sz="1200" dirty="0"/>
                <a:t>Julio:</a:t>
              </a:r>
            </a:p>
            <a:p>
              <a:r>
                <a:rPr lang="es-CO" sz="1200" dirty="0"/>
                <a:t> </a:t>
              </a:r>
              <a:r>
                <a:rPr lang="es-CO" sz="1600" b="1" dirty="0">
                  <a:solidFill>
                    <a:srgbClr val="FF0000"/>
                  </a:solidFill>
                </a:rPr>
                <a:t>5</a:t>
              </a:r>
              <a:r>
                <a:rPr lang="es-CO" sz="1200" dirty="0">
                  <a:solidFill>
                    <a:srgbClr val="FF0000"/>
                  </a:solidFill>
                </a:rPr>
                <a:t> </a:t>
              </a:r>
              <a:r>
                <a:rPr lang="es-CO" sz="1400" dirty="0">
                  <a:solidFill>
                    <a:schemeClr val="tx1"/>
                  </a:solidFill>
                </a:rPr>
                <a:t>mujeres sobrevivientes de ataques con agentes químicos</a:t>
              </a:r>
              <a:endParaRPr lang="es-CO" sz="1200" dirty="0">
                <a:solidFill>
                  <a:schemeClr val="tx1"/>
                </a:solidFill>
              </a:endParaRPr>
            </a:p>
            <a:p>
              <a:r>
                <a:rPr lang="es-CO" sz="1200" dirty="0">
                  <a:solidFill>
                    <a:schemeClr val="tx1"/>
                  </a:solidFill>
                </a:rPr>
                <a:t>Agosto: </a:t>
              </a:r>
            </a:p>
            <a:p>
              <a:pPr marL="285750" indent="-285750">
                <a:buFont typeface="Wingdings" panose="05000000000000000000" pitchFamily="2" charset="2"/>
                <a:buChar char="Ø"/>
              </a:pPr>
              <a:r>
                <a:rPr lang="es-CO" sz="1600" b="1" dirty="0">
                  <a:solidFill>
                    <a:srgbClr val="FF0000"/>
                  </a:solidFill>
                </a:rPr>
                <a:t>12 </a:t>
              </a:r>
              <a:r>
                <a:rPr lang="es-CO" sz="1400" dirty="0">
                  <a:solidFill>
                    <a:schemeClr val="tx1"/>
                  </a:solidFill>
                </a:rPr>
                <a:t>sobrevivientes de ataques con agentes químico</a:t>
              </a:r>
              <a:endParaRPr lang="es-CO" sz="1200" dirty="0">
                <a:solidFill>
                  <a:schemeClr val="tx1"/>
                </a:solidFill>
              </a:endParaRPr>
            </a:p>
            <a:p>
              <a:pPr marL="285750" indent="-285750">
                <a:buFont typeface="Wingdings" panose="05000000000000000000" pitchFamily="2" charset="2"/>
                <a:buChar char="Ø"/>
              </a:pPr>
              <a:r>
                <a:rPr lang="es-CO" sz="1600" b="1" dirty="0">
                  <a:solidFill>
                    <a:srgbClr val="FF0000"/>
                  </a:solidFill>
                </a:rPr>
                <a:t>2</a:t>
              </a:r>
              <a:r>
                <a:rPr lang="es-CO" sz="1200" dirty="0">
                  <a:solidFill>
                    <a:schemeClr val="tx1"/>
                  </a:solidFill>
                </a:rPr>
                <a:t>  </a:t>
              </a:r>
              <a:r>
                <a:rPr lang="es-CO" sz="1400" dirty="0">
                  <a:solidFill>
                    <a:schemeClr val="tx1"/>
                  </a:solidFill>
                </a:rPr>
                <a:t>representantes de la Colectiva </a:t>
              </a:r>
              <a:r>
                <a:rPr lang="es-CO" sz="1400" dirty="0" err="1">
                  <a:solidFill>
                    <a:schemeClr val="tx1"/>
                  </a:solidFill>
                </a:rPr>
                <a:t>Kintusgi</a:t>
              </a:r>
              <a:r>
                <a:rPr lang="es-CO" sz="1400" dirty="0">
                  <a:solidFill>
                    <a:schemeClr val="tx1"/>
                  </a:solidFill>
                </a:rPr>
                <a:t> </a:t>
              </a:r>
              <a:endParaRPr lang="es-CO" sz="1200" dirty="0">
                <a:solidFill>
                  <a:schemeClr val="tx1"/>
                </a:solidFill>
              </a:endParaRPr>
            </a:p>
            <a:p>
              <a:pPr marL="285750" indent="-285750">
                <a:buFont typeface="Wingdings" panose="05000000000000000000" pitchFamily="2" charset="2"/>
                <a:buChar char="Ø"/>
              </a:pPr>
              <a:r>
                <a:rPr lang="es-CO" b="1" dirty="0">
                  <a:solidFill>
                    <a:srgbClr val="FF0000"/>
                  </a:solidFill>
                </a:rPr>
                <a:t>1 </a:t>
              </a:r>
              <a:r>
                <a:rPr lang="es-CO" sz="1400" dirty="0">
                  <a:solidFill>
                    <a:schemeClr val="tx1"/>
                  </a:solidFill>
                </a:rPr>
                <a:t>de la Fundación Alexandra</a:t>
              </a:r>
            </a:p>
            <a:p>
              <a:pPr algn="ctr"/>
              <a:endParaRPr lang="es-CO" dirty="0"/>
            </a:p>
          </p:txBody>
        </p:sp>
      </p:grpSp>
      <p:grpSp>
        <p:nvGrpSpPr>
          <p:cNvPr id="16" name="Grupo 15">
            <a:extLst>
              <a:ext uri="{FF2B5EF4-FFF2-40B4-BE49-F238E27FC236}">
                <a16:creationId xmlns:a16="http://schemas.microsoft.com/office/drawing/2014/main" xmlns="" id="{4BD4CA04-94AF-4F8E-801D-E85AE3F55CB0}"/>
              </a:ext>
            </a:extLst>
          </p:cNvPr>
          <p:cNvGrpSpPr/>
          <p:nvPr/>
        </p:nvGrpSpPr>
        <p:grpSpPr>
          <a:xfrm>
            <a:off x="4216714" y="989760"/>
            <a:ext cx="3598607" cy="3048450"/>
            <a:chOff x="6508347" y="2199847"/>
            <a:chExt cx="4307033" cy="2929459"/>
          </a:xfrm>
        </p:grpSpPr>
        <p:sp>
          <p:nvSpPr>
            <p:cNvPr id="17" name="Diagrama de flujo: conector fuera de página 16">
              <a:extLst>
                <a:ext uri="{FF2B5EF4-FFF2-40B4-BE49-F238E27FC236}">
                  <a16:creationId xmlns:a16="http://schemas.microsoft.com/office/drawing/2014/main" xmlns="" id="{1C66136B-BFC1-4E18-9B4E-9F90AD723A0E}"/>
                </a:ext>
              </a:extLst>
            </p:cNvPr>
            <p:cNvSpPr/>
            <p:nvPr/>
          </p:nvSpPr>
          <p:spPr>
            <a:xfrm>
              <a:off x="6558744" y="2199847"/>
              <a:ext cx="4206239"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Mesas de trabajo</a:t>
              </a:r>
            </a:p>
            <a:p>
              <a:pPr algn="ctr"/>
              <a:r>
                <a:rPr lang="es-ES" sz="1600" dirty="0">
                  <a:solidFill>
                    <a:schemeClr val="tx1"/>
                  </a:solidFill>
                </a:rPr>
                <a:t>Caja de herramientas informativa para la prevención de trata personas </a:t>
              </a:r>
              <a:endParaRPr lang="es-CO" sz="1600" dirty="0">
                <a:solidFill>
                  <a:schemeClr val="tx1"/>
                </a:solidFill>
              </a:endParaRPr>
            </a:p>
          </p:txBody>
        </p:sp>
        <p:sp>
          <p:nvSpPr>
            <p:cNvPr id="19" name="Corchetes 18">
              <a:extLst>
                <a:ext uri="{FF2B5EF4-FFF2-40B4-BE49-F238E27FC236}">
                  <a16:creationId xmlns:a16="http://schemas.microsoft.com/office/drawing/2014/main" xmlns="" id="{28824E4C-77F1-417B-8B29-FE5DA0190C36}"/>
                </a:ext>
              </a:extLst>
            </p:cNvPr>
            <p:cNvSpPr/>
            <p:nvPr/>
          </p:nvSpPr>
          <p:spPr>
            <a:xfrm>
              <a:off x="6508347" y="3081431"/>
              <a:ext cx="4307033" cy="2047875"/>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just"/>
              <a:r>
                <a:rPr lang="es-ES" sz="1200" dirty="0">
                  <a:solidFill>
                    <a:schemeClr val="tx1"/>
                  </a:solidFill>
                </a:rPr>
                <a:t>Julio: </a:t>
              </a:r>
            </a:p>
            <a:p>
              <a:pPr marL="285750" indent="-285750" algn="just">
                <a:buFont typeface="Wingdings" panose="05000000000000000000" pitchFamily="2" charset="2"/>
                <a:buChar char="Ø"/>
              </a:pPr>
              <a:r>
                <a:rPr lang="es-ES" b="1" dirty="0">
                  <a:solidFill>
                    <a:srgbClr val="FF0000"/>
                  </a:solidFill>
                </a:rPr>
                <a:t>2 </a:t>
              </a:r>
              <a:r>
                <a:rPr lang="es-ES" sz="1400" dirty="0">
                  <a:solidFill>
                    <a:schemeClr val="tx1"/>
                  </a:solidFill>
                </a:rPr>
                <a:t>representantes de dos organizaciones de la sociedad civil</a:t>
              </a:r>
              <a:endParaRPr lang="es-ES" sz="1200" dirty="0">
                <a:solidFill>
                  <a:schemeClr val="tx1"/>
                </a:solidFill>
              </a:endParaRPr>
            </a:p>
            <a:p>
              <a:pPr algn="just"/>
              <a:r>
                <a:rPr lang="es-ES" sz="1200" dirty="0">
                  <a:solidFill>
                    <a:schemeClr val="tx1"/>
                  </a:solidFill>
                </a:rPr>
                <a:t>Agosto: </a:t>
              </a:r>
            </a:p>
            <a:p>
              <a:pPr marL="285750" indent="-285750" algn="just">
                <a:buFont typeface="Wingdings" panose="05000000000000000000" pitchFamily="2" charset="2"/>
                <a:buChar char="Ø"/>
              </a:pPr>
              <a:r>
                <a:rPr lang="es-ES" b="1" dirty="0">
                  <a:solidFill>
                    <a:srgbClr val="FF0000"/>
                  </a:solidFill>
                </a:rPr>
                <a:t>4</a:t>
              </a:r>
              <a:r>
                <a:rPr lang="es-ES" sz="1200" dirty="0">
                  <a:solidFill>
                    <a:schemeClr val="tx1"/>
                  </a:solidFill>
                </a:rPr>
                <a:t> </a:t>
              </a:r>
              <a:r>
                <a:rPr lang="es-ES" sz="1400" dirty="0">
                  <a:solidFill>
                    <a:schemeClr val="tx1"/>
                  </a:solidFill>
                </a:rPr>
                <a:t>representantes de cuatro organizaciones de la sociedad civil</a:t>
              </a:r>
              <a:endParaRPr lang="es-ES" sz="1200" dirty="0">
                <a:solidFill>
                  <a:schemeClr val="tx1"/>
                </a:solidFill>
              </a:endParaRPr>
            </a:p>
            <a:p>
              <a:pPr algn="just"/>
              <a:r>
                <a:rPr lang="es-ES" sz="1200" dirty="0">
                  <a:solidFill>
                    <a:schemeClr val="tx1"/>
                  </a:solidFill>
                </a:rPr>
                <a:t>Septiembre:</a:t>
              </a:r>
            </a:p>
            <a:p>
              <a:pPr marL="171450" indent="-171450" algn="just">
                <a:buFont typeface="Wingdings" panose="05000000000000000000" pitchFamily="2" charset="2"/>
                <a:buChar char="Ø"/>
              </a:pPr>
              <a:r>
                <a:rPr lang="es-ES" b="1" dirty="0">
                  <a:solidFill>
                    <a:srgbClr val="FF0000"/>
                  </a:solidFill>
                </a:rPr>
                <a:t> 3 </a:t>
              </a:r>
              <a:r>
                <a:rPr lang="es-ES" sz="1400" dirty="0">
                  <a:solidFill>
                    <a:schemeClr val="tx1"/>
                  </a:solidFill>
                </a:rPr>
                <a:t>representantes de 3 organizaciones de la sociedad civil</a:t>
              </a:r>
              <a:endParaRPr lang="es-CO" sz="1200" dirty="0"/>
            </a:p>
          </p:txBody>
        </p:sp>
      </p:grpSp>
      <p:grpSp>
        <p:nvGrpSpPr>
          <p:cNvPr id="22" name="Grupo 21">
            <a:extLst>
              <a:ext uri="{FF2B5EF4-FFF2-40B4-BE49-F238E27FC236}">
                <a16:creationId xmlns:a16="http://schemas.microsoft.com/office/drawing/2014/main" xmlns="" id="{474C050E-8B83-4A74-A621-C49D302830F0}"/>
              </a:ext>
            </a:extLst>
          </p:cNvPr>
          <p:cNvGrpSpPr/>
          <p:nvPr/>
        </p:nvGrpSpPr>
        <p:grpSpPr>
          <a:xfrm>
            <a:off x="6394214" y="4255768"/>
            <a:ext cx="2757999" cy="2364083"/>
            <a:chOff x="6494063" y="2199846"/>
            <a:chExt cx="4307033" cy="2986267"/>
          </a:xfrm>
        </p:grpSpPr>
        <p:sp>
          <p:nvSpPr>
            <p:cNvPr id="23" name="Diagrama de flujo: conector fuera de página 22">
              <a:extLst>
                <a:ext uri="{FF2B5EF4-FFF2-40B4-BE49-F238E27FC236}">
                  <a16:creationId xmlns:a16="http://schemas.microsoft.com/office/drawing/2014/main" xmlns="" id="{997763DD-A8EE-4944-88C9-A1590911D74B}"/>
                </a:ext>
              </a:extLst>
            </p:cNvPr>
            <p:cNvSpPr/>
            <p:nvPr/>
          </p:nvSpPr>
          <p:spPr>
            <a:xfrm>
              <a:off x="6558742" y="2199846"/>
              <a:ext cx="4206239"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Mesas de trabajo</a:t>
              </a:r>
            </a:p>
            <a:p>
              <a:pPr algn="ctr"/>
              <a:r>
                <a:rPr lang="es-ES" sz="1400" dirty="0">
                  <a:solidFill>
                    <a:schemeClr val="tx1"/>
                  </a:solidFill>
                </a:rPr>
                <a:t>Seguimiento a los Planes Locales de Seguridad para las Mujeres</a:t>
              </a:r>
              <a:endParaRPr lang="es-CO" sz="1400" dirty="0">
                <a:solidFill>
                  <a:schemeClr val="tx1"/>
                </a:solidFill>
              </a:endParaRPr>
            </a:p>
          </p:txBody>
        </p:sp>
        <p:sp>
          <p:nvSpPr>
            <p:cNvPr id="24" name="Corchetes 23">
              <a:extLst>
                <a:ext uri="{FF2B5EF4-FFF2-40B4-BE49-F238E27FC236}">
                  <a16:creationId xmlns:a16="http://schemas.microsoft.com/office/drawing/2014/main" xmlns="" id="{B6F70971-E005-4646-A98D-D2B1AD9682E7}"/>
                </a:ext>
              </a:extLst>
            </p:cNvPr>
            <p:cNvSpPr/>
            <p:nvPr/>
          </p:nvSpPr>
          <p:spPr>
            <a:xfrm>
              <a:off x="6494063" y="3138239"/>
              <a:ext cx="4307033" cy="2047874"/>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s-ES" sz="1400" dirty="0">
                  <a:solidFill>
                    <a:schemeClr val="tx1"/>
                  </a:solidFill>
                </a:rPr>
                <a:t>Julio- Septiembre</a:t>
              </a:r>
            </a:p>
            <a:p>
              <a:r>
                <a:rPr lang="es-ES" b="1" dirty="0">
                  <a:solidFill>
                    <a:srgbClr val="FF0000"/>
                  </a:solidFill>
                </a:rPr>
                <a:t>41</a:t>
              </a:r>
              <a:r>
                <a:rPr lang="es-ES" sz="1400" dirty="0">
                  <a:solidFill>
                    <a:schemeClr val="tx1"/>
                  </a:solidFill>
                </a:rPr>
                <a:t> </a:t>
              </a:r>
              <a:r>
                <a:rPr lang="es-ES" sz="1600" dirty="0">
                  <a:solidFill>
                    <a:schemeClr val="tx1"/>
                  </a:solidFill>
                </a:rPr>
                <a:t>mesas de trabajo</a:t>
              </a:r>
              <a:endParaRPr lang="es-ES" sz="1400" dirty="0">
                <a:solidFill>
                  <a:schemeClr val="tx1"/>
                </a:solidFill>
              </a:endParaRPr>
            </a:p>
          </p:txBody>
        </p:sp>
      </p:grpSp>
      <p:grpSp>
        <p:nvGrpSpPr>
          <p:cNvPr id="28" name="Grupo 27">
            <a:extLst>
              <a:ext uri="{FF2B5EF4-FFF2-40B4-BE49-F238E27FC236}">
                <a16:creationId xmlns:a16="http://schemas.microsoft.com/office/drawing/2014/main" xmlns="" id="{639FD677-1816-4CF3-ADFB-E58D1640B8EA}"/>
              </a:ext>
            </a:extLst>
          </p:cNvPr>
          <p:cNvGrpSpPr/>
          <p:nvPr/>
        </p:nvGrpSpPr>
        <p:grpSpPr>
          <a:xfrm>
            <a:off x="8818725" y="1200803"/>
            <a:ext cx="2757999" cy="2338084"/>
            <a:chOff x="6508344" y="2397751"/>
            <a:chExt cx="4307033" cy="2953426"/>
          </a:xfrm>
        </p:grpSpPr>
        <p:sp>
          <p:nvSpPr>
            <p:cNvPr id="29" name="Diagrama de flujo: conector fuera de página 28">
              <a:extLst>
                <a:ext uri="{FF2B5EF4-FFF2-40B4-BE49-F238E27FC236}">
                  <a16:creationId xmlns:a16="http://schemas.microsoft.com/office/drawing/2014/main" xmlns="" id="{5B68E315-9D0D-411C-B5B8-F7FA894DD374}"/>
                </a:ext>
              </a:extLst>
            </p:cNvPr>
            <p:cNvSpPr/>
            <p:nvPr/>
          </p:nvSpPr>
          <p:spPr>
            <a:xfrm>
              <a:off x="6508344" y="2397751"/>
              <a:ext cx="4206239"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Mesas de trabajo</a:t>
              </a:r>
            </a:p>
            <a:p>
              <a:pPr algn="ctr"/>
              <a:r>
                <a:rPr lang="es-ES" sz="1600" dirty="0">
                  <a:solidFill>
                    <a:schemeClr val="tx1"/>
                  </a:solidFill>
                </a:rPr>
                <a:t>Campaña de lucha contra la trata de personas</a:t>
              </a:r>
              <a:endParaRPr lang="es-CO" sz="1600" dirty="0">
                <a:solidFill>
                  <a:schemeClr val="tx1"/>
                </a:solidFill>
              </a:endParaRPr>
            </a:p>
          </p:txBody>
        </p:sp>
        <p:sp>
          <p:nvSpPr>
            <p:cNvPr id="30" name="Corchetes 29">
              <a:extLst>
                <a:ext uri="{FF2B5EF4-FFF2-40B4-BE49-F238E27FC236}">
                  <a16:creationId xmlns:a16="http://schemas.microsoft.com/office/drawing/2014/main" xmlns="" id="{9F38DC80-6530-42FE-B14F-51B6B92791A5}"/>
                </a:ext>
              </a:extLst>
            </p:cNvPr>
            <p:cNvSpPr/>
            <p:nvPr/>
          </p:nvSpPr>
          <p:spPr>
            <a:xfrm>
              <a:off x="6508344" y="3303302"/>
              <a:ext cx="4307033" cy="2047875"/>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just"/>
              <a:r>
                <a:rPr lang="es-ES" b="1" dirty="0">
                  <a:solidFill>
                    <a:srgbClr val="FF0000"/>
                  </a:solidFill>
                </a:rPr>
                <a:t>2</a:t>
              </a:r>
              <a:r>
                <a:rPr lang="es-ES" sz="1400" dirty="0">
                  <a:solidFill>
                    <a:schemeClr val="tx1"/>
                  </a:solidFill>
                </a:rPr>
                <a:t> </a:t>
              </a:r>
              <a:r>
                <a:rPr lang="es-ES" sz="1600" dirty="0">
                  <a:solidFill>
                    <a:schemeClr val="tx1"/>
                  </a:solidFill>
                </a:rPr>
                <a:t>representantes de dos organizaciones de la sociedad civil</a:t>
              </a:r>
              <a:endParaRPr lang="es-ES" sz="1400" dirty="0">
                <a:solidFill>
                  <a:schemeClr val="tx1"/>
                </a:solidFill>
              </a:endParaRPr>
            </a:p>
          </p:txBody>
        </p:sp>
      </p:grpSp>
      <p:pic>
        <p:nvPicPr>
          <p:cNvPr id="32" name="Gráfico 31" descr="Reseña de cliente contorno">
            <a:extLst>
              <a:ext uri="{FF2B5EF4-FFF2-40B4-BE49-F238E27FC236}">
                <a16:creationId xmlns:a16="http://schemas.microsoft.com/office/drawing/2014/main" xmlns="" id="{4C400669-2FE8-4908-AFDB-26FA66B7E2B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214687" y="5546502"/>
            <a:ext cx="914400" cy="914400"/>
          </a:xfrm>
          <a:prstGeom prst="rect">
            <a:avLst/>
          </a:prstGeom>
        </p:spPr>
      </p:pic>
      <p:pic>
        <p:nvPicPr>
          <p:cNvPr id="34" name="Gráfico 33" descr="Sala de juntas con relleno sólido">
            <a:extLst>
              <a:ext uri="{FF2B5EF4-FFF2-40B4-BE49-F238E27FC236}">
                <a16:creationId xmlns:a16="http://schemas.microsoft.com/office/drawing/2014/main" xmlns="" id="{A4380342-14FE-44F8-9BB9-6018F9F5F4C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06109" y="2621613"/>
            <a:ext cx="914400" cy="914400"/>
          </a:xfrm>
          <a:prstGeom prst="rect">
            <a:avLst/>
          </a:prstGeom>
        </p:spPr>
      </p:pic>
    </p:spTree>
    <p:extLst>
      <p:ext uri="{BB962C8B-B14F-4D97-AF65-F5344CB8AC3E}">
        <p14:creationId xmlns:p14="http://schemas.microsoft.com/office/powerpoint/2010/main" val="427289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7">
            <a:extLst>
              <a:ext uri="{FF2B5EF4-FFF2-40B4-BE49-F238E27FC236}">
                <a16:creationId xmlns:a16="http://schemas.microsoft.com/office/drawing/2014/main" xmlns="" id="{F6C52583-296F-42D4-B26F-2758645F40CB}"/>
              </a:ext>
            </a:extLst>
          </p:cNvPr>
          <p:cNvSpPr>
            <a:spLocks noGrp="1"/>
          </p:cNvSpPr>
          <p:nvPr>
            <p:ph type="title"/>
          </p:nvPr>
        </p:nvSpPr>
        <p:spPr>
          <a:xfrm>
            <a:off x="133165" y="36188"/>
            <a:ext cx="11656381" cy="882820"/>
          </a:xfrm>
        </p:spPr>
        <p:txBody>
          <a:bodyPr>
            <a:normAutofit/>
          </a:bodyPr>
          <a:lstStyle/>
          <a:p>
            <a:pPr algn="ctr"/>
            <a:r>
              <a:rPr lang="es-ES" sz="3600" b="1" i="1" dirty="0">
                <a:solidFill>
                  <a:srgbClr val="552363"/>
                </a:solidFill>
              </a:rPr>
              <a:t>Dirección de Territorialización de Derechos y Participación</a:t>
            </a:r>
            <a:endParaRPr lang="es-CO" sz="3600" b="1" i="1" dirty="0">
              <a:solidFill>
                <a:srgbClr val="552363"/>
              </a:solidFill>
            </a:endParaRPr>
          </a:p>
        </p:txBody>
      </p:sp>
      <p:grpSp>
        <p:nvGrpSpPr>
          <p:cNvPr id="18" name="Grupo 17">
            <a:extLst>
              <a:ext uri="{FF2B5EF4-FFF2-40B4-BE49-F238E27FC236}">
                <a16:creationId xmlns:a16="http://schemas.microsoft.com/office/drawing/2014/main" xmlns="" id="{EF71FBC8-0277-4CC1-82FE-D0C3D9493AA0}"/>
              </a:ext>
            </a:extLst>
          </p:cNvPr>
          <p:cNvGrpSpPr/>
          <p:nvPr/>
        </p:nvGrpSpPr>
        <p:grpSpPr>
          <a:xfrm>
            <a:off x="2115966" y="1245828"/>
            <a:ext cx="8128000" cy="5418667"/>
            <a:chOff x="2098675" y="1245828"/>
            <a:chExt cx="8128000" cy="5418667"/>
          </a:xfrm>
        </p:grpSpPr>
        <p:sp>
          <p:nvSpPr>
            <p:cNvPr id="19" name="Rectángulo 18">
              <a:extLst>
                <a:ext uri="{FF2B5EF4-FFF2-40B4-BE49-F238E27FC236}">
                  <a16:creationId xmlns:a16="http://schemas.microsoft.com/office/drawing/2014/main" xmlns="" id="{8B39758D-3E98-4344-82AC-F69728864B22}"/>
                </a:ext>
              </a:extLst>
            </p:cNvPr>
            <p:cNvSpPr/>
            <p:nvPr/>
          </p:nvSpPr>
          <p:spPr>
            <a:xfrm>
              <a:off x="8301504" y="2084324"/>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7</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20" name="Diagrama de flujo: documento 19">
              <a:extLst>
                <a:ext uri="{FF2B5EF4-FFF2-40B4-BE49-F238E27FC236}">
                  <a16:creationId xmlns:a16="http://schemas.microsoft.com/office/drawing/2014/main" xmlns="" id="{7728055D-840B-4C3F-BD14-446EDE024EC0}"/>
                </a:ext>
              </a:extLst>
            </p:cNvPr>
            <p:cNvSpPr/>
            <p:nvPr/>
          </p:nvSpPr>
          <p:spPr>
            <a:xfrm>
              <a:off x="7847859" y="4621567"/>
              <a:ext cx="1740023" cy="1393794"/>
            </a:xfrm>
            <a:prstGeom prst="flowChartDocument">
              <a:avLst/>
            </a:prstGeom>
            <a:solidFill>
              <a:schemeClr val="accent4">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ACCIONES</a:t>
              </a:r>
            </a:p>
            <a:p>
              <a:pPr algn="ctr"/>
              <a:r>
                <a:rPr lang="es-ES" b="1" dirty="0">
                  <a:solidFill>
                    <a:schemeClr val="tx1"/>
                  </a:solidFill>
                </a:rPr>
                <a:t>EJECUTADAS</a:t>
              </a:r>
            </a:p>
            <a:p>
              <a:pPr algn="ctr"/>
              <a:endParaRPr lang="es-ES" dirty="0"/>
            </a:p>
            <a:p>
              <a:pPr algn="ctr"/>
              <a:endParaRPr lang="es-CO" dirty="0"/>
            </a:p>
          </p:txBody>
        </p:sp>
        <p:sp>
          <p:nvSpPr>
            <p:cNvPr id="21" name="Rectángulo 20">
              <a:extLst>
                <a:ext uri="{FF2B5EF4-FFF2-40B4-BE49-F238E27FC236}">
                  <a16:creationId xmlns:a16="http://schemas.microsoft.com/office/drawing/2014/main" xmlns="" id="{F18CCB13-C379-437C-96B4-E8B6E1665FA4}"/>
                </a:ext>
              </a:extLst>
            </p:cNvPr>
            <p:cNvSpPr/>
            <p:nvPr/>
          </p:nvSpPr>
          <p:spPr>
            <a:xfrm>
              <a:off x="8305450" y="5092031"/>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7</a:t>
              </a:r>
              <a:endParaRPr lang="es-ES" sz="5400" b="1" cap="none" spc="0" dirty="0">
                <a:ln w="22225">
                  <a:solidFill>
                    <a:schemeClr val="accent2"/>
                  </a:solidFill>
                  <a:prstDash val="solid"/>
                </a:ln>
                <a:solidFill>
                  <a:schemeClr val="accent2">
                    <a:lumMod val="40000"/>
                    <a:lumOff val="60000"/>
                  </a:schemeClr>
                </a:solidFill>
                <a:effectLst/>
              </a:endParaRPr>
            </a:p>
          </p:txBody>
        </p:sp>
        <p:graphicFrame>
          <p:nvGraphicFramePr>
            <p:cNvPr id="22" name="Diagrama 21">
              <a:extLst>
                <a:ext uri="{FF2B5EF4-FFF2-40B4-BE49-F238E27FC236}">
                  <a16:creationId xmlns:a16="http://schemas.microsoft.com/office/drawing/2014/main" xmlns="" id="{5A57F6E9-81C1-47B3-B68A-4F143FAD6D37}"/>
                </a:ext>
              </a:extLst>
            </p:cNvPr>
            <p:cNvGraphicFramePr/>
            <p:nvPr>
              <p:extLst>
                <p:ext uri="{D42A27DB-BD31-4B8C-83A1-F6EECF244321}">
                  <p14:modId xmlns:p14="http://schemas.microsoft.com/office/powerpoint/2010/main" val="257271579"/>
                </p:ext>
              </p:extLst>
            </p:nvPr>
          </p:nvGraphicFramePr>
          <p:xfrm>
            <a:off x="2098675" y="124582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CuadroTexto 22">
              <a:extLst>
                <a:ext uri="{FF2B5EF4-FFF2-40B4-BE49-F238E27FC236}">
                  <a16:creationId xmlns:a16="http://schemas.microsoft.com/office/drawing/2014/main" xmlns="" id="{263D24A3-A1B5-42DC-9CEA-18BDAE38B94F}"/>
                </a:ext>
              </a:extLst>
            </p:cNvPr>
            <p:cNvSpPr txBox="1"/>
            <p:nvPr/>
          </p:nvSpPr>
          <p:spPr>
            <a:xfrm>
              <a:off x="4266334" y="5722973"/>
              <a:ext cx="3988921" cy="584775"/>
            </a:xfrm>
            <a:prstGeom prst="rect">
              <a:avLst/>
            </a:prstGeom>
            <a:noFill/>
          </p:spPr>
          <p:txBody>
            <a:bodyPr wrap="square" rtlCol="0">
              <a:spAutoFit/>
            </a:bodyPr>
            <a:lstStyle/>
            <a:p>
              <a:r>
                <a:rPr lang="es-ES" sz="2000" b="1" dirty="0">
                  <a:solidFill>
                    <a:schemeClr val="accent6">
                      <a:lumMod val="75000"/>
                    </a:schemeClr>
                  </a:solidFill>
                </a:rPr>
                <a:t>CUMPLIMIENTO </a:t>
              </a:r>
              <a:r>
                <a:rPr lang="es-ES" dirty="0">
                  <a:solidFill>
                    <a:schemeClr val="accent6">
                      <a:lumMod val="75000"/>
                    </a:schemeClr>
                  </a:solidFill>
                </a:rPr>
                <a:t>          </a:t>
              </a:r>
              <a:r>
                <a:rPr lang="es-ES" sz="3200" b="1" dirty="0">
                  <a:solidFill>
                    <a:schemeClr val="accent6">
                      <a:lumMod val="75000"/>
                    </a:schemeClr>
                  </a:solidFill>
                </a:rPr>
                <a:t>100%</a:t>
              </a:r>
              <a:endParaRPr lang="es-CO" b="1" dirty="0">
                <a:solidFill>
                  <a:schemeClr val="accent6">
                    <a:lumMod val="75000"/>
                  </a:schemeClr>
                </a:solidFill>
              </a:endParaRPr>
            </a:p>
          </p:txBody>
        </p:sp>
        <p:sp>
          <p:nvSpPr>
            <p:cNvPr id="24" name="CuadroTexto 23">
              <a:extLst>
                <a:ext uri="{FF2B5EF4-FFF2-40B4-BE49-F238E27FC236}">
                  <a16:creationId xmlns:a16="http://schemas.microsoft.com/office/drawing/2014/main" xmlns="" id="{B9C12C74-8065-41D2-99CC-CE9745E7D8DA}"/>
                </a:ext>
              </a:extLst>
            </p:cNvPr>
            <p:cNvSpPr txBox="1"/>
            <p:nvPr/>
          </p:nvSpPr>
          <p:spPr>
            <a:xfrm>
              <a:off x="3070121" y="1731450"/>
              <a:ext cx="2032373" cy="1200329"/>
            </a:xfrm>
            <a:prstGeom prst="rect">
              <a:avLst/>
            </a:prstGeom>
            <a:noFill/>
          </p:spPr>
          <p:txBody>
            <a:bodyPr wrap="square" rtlCol="0">
              <a:spAutoFit/>
            </a:bodyPr>
            <a:lstStyle/>
            <a:p>
              <a:pPr algn="ctr"/>
              <a:r>
                <a:rPr lang="es-ES" b="1" dirty="0">
                  <a:solidFill>
                    <a:schemeClr val="tx1"/>
                  </a:solidFill>
                </a:rPr>
                <a:t>ACCIONES</a:t>
              </a:r>
            </a:p>
            <a:p>
              <a:pPr algn="ctr"/>
              <a:r>
                <a:rPr lang="es-ES" b="1" dirty="0">
                  <a:solidFill>
                    <a:schemeClr val="tx1"/>
                  </a:solidFill>
                </a:rPr>
                <a:t>PROGRAMADAS </a:t>
              </a:r>
            </a:p>
            <a:p>
              <a:pPr algn="ctr"/>
              <a:r>
                <a:rPr lang="es-ES" b="1" dirty="0">
                  <a:solidFill>
                    <a:schemeClr val="tx1"/>
                  </a:solidFill>
                </a:rPr>
                <a:t>Y EJECUTADAS</a:t>
              </a:r>
            </a:p>
            <a:p>
              <a:endParaRPr lang="es-CO" dirty="0"/>
            </a:p>
          </p:txBody>
        </p:sp>
        <p:sp>
          <p:nvSpPr>
            <p:cNvPr id="26" name="Rectángulo 25">
              <a:extLst>
                <a:ext uri="{FF2B5EF4-FFF2-40B4-BE49-F238E27FC236}">
                  <a16:creationId xmlns:a16="http://schemas.microsoft.com/office/drawing/2014/main" xmlns="" id="{7CC12AB2-3D86-47E5-A3E8-4FBC8ED20723}"/>
                </a:ext>
              </a:extLst>
            </p:cNvPr>
            <p:cNvSpPr/>
            <p:nvPr/>
          </p:nvSpPr>
          <p:spPr>
            <a:xfrm>
              <a:off x="3839940" y="2505670"/>
              <a:ext cx="535724" cy="923330"/>
            </a:xfrm>
            <a:prstGeom prst="rect">
              <a:avLst/>
            </a:prstGeom>
            <a:noFill/>
          </p:spPr>
          <p:txBody>
            <a:bodyPr wrap="none" lIns="91440" tIns="45720" rIns="91440" bIns="45720">
              <a:spAutoFit/>
            </a:bodyPr>
            <a:lstStyle/>
            <a:p>
              <a:pPr algn="ctr"/>
              <a:r>
                <a:rPr lang="es-ES" sz="5400" b="1" dirty="0">
                  <a:ln w="12700" cmpd="sng">
                    <a:solidFill>
                      <a:schemeClr val="accent4"/>
                    </a:solidFill>
                    <a:prstDash val="solid"/>
                  </a:ln>
                  <a:solidFill>
                    <a:schemeClr val="accent2">
                      <a:lumMod val="75000"/>
                    </a:schemeClr>
                  </a:solidFill>
                </a:rPr>
                <a:t>6</a:t>
              </a:r>
              <a:endParaRPr lang="es-ES" sz="5400" b="1" cap="none" spc="0" dirty="0">
                <a:ln w="12700" cmpd="sng">
                  <a:solidFill>
                    <a:schemeClr val="accent4"/>
                  </a:solidFill>
                  <a:prstDash val="solid"/>
                </a:ln>
                <a:solidFill>
                  <a:schemeClr val="accent2">
                    <a:lumMod val="75000"/>
                  </a:schemeClr>
                </a:solidFill>
                <a:effectLst/>
              </a:endParaRPr>
            </a:p>
          </p:txBody>
        </p:sp>
        <p:sp>
          <p:nvSpPr>
            <p:cNvPr id="27" name="Rectángulo 26">
              <a:extLst>
                <a:ext uri="{FF2B5EF4-FFF2-40B4-BE49-F238E27FC236}">
                  <a16:creationId xmlns:a16="http://schemas.microsoft.com/office/drawing/2014/main" xmlns="" id="{D45041E3-2322-4405-89DC-1A9C8C0F69C3}"/>
                </a:ext>
              </a:extLst>
            </p:cNvPr>
            <p:cNvSpPr/>
            <p:nvPr/>
          </p:nvSpPr>
          <p:spPr>
            <a:xfrm>
              <a:off x="7987392" y="2381795"/>
              <a:ext cx="535724" cy="923330"/>
            </a:xfrm>
            <a:prstGeom prst="rect">
              <a:avLst/>
            </a:prstGeom>
            <a:noFill/>
          </p:spPr>
          <p:txBody>
            <a:bodyPr wrap="none" lIns="91440" tIns="45720" rIns="91440" bIns="45720">
              <a:spAutoFit/>
            </a:bodyPr>
            <a:lstStyle/>
            <a:p>
              <a:pPr algn="ctr"/>
              <a:r>
                <a:rPr lang="es-ES" sz="5400" b="1" dirty="0">
                  <a:ln w="12700" cmpd="sng">
                    <a:solidFill>
                      <a:schemeClr val="accent4"/>
                    </a:solidFill>
                    <a:prstDash val="solid"/>
                  </a:ln>
                  <a:solidFill>
                    <a:schemeClr val="accent6">
                      <a:lumMod val="75000"/>
                    </a:schemeClr>
                  </a:solidFill>
                </a:rPr>
                <a:t>6</a:t>
              </a:r>
              <a:endParaRPr lang="es-ES" sz="5400" b="1" cap="none" spc="0" dirty="0">
                <a:ln w="12700" cmpd="sng">
                  <a:solidFill>
                    <a:schemeClr val="accent4"/>
                  </a:solidFill>
                  <a:prstDash val="solid"/>
                </a:ln>
                <a:solidFill>
                  <a:schemeClr val="accent6">
                    <a:lumMod val="75000"/>
                  </a:schemeClr>
                </a:solidFill>
                <a:effectLst/>
              </a:endParaRPr>
            </a:p>
          </p:txBody>
        </p:sp>
      </p:grpSp>
      <p:sp>
        <p:nvSpPr>
          <p:cNvPr id="13" name="CuadroTexto 12">
            <a:extLst>
              <a:ext uri="{FF2B5EF4-FFF2-40B4-BE49-F238E27FC236}">
                <a16:creationId xmlns:a16="http://schemas.microsoft.com/office/drawing/2014/main" xmlns="" id="{53BD24DF-8D70-4CD5-B6A7-EB8194C017FD}"/>
              </a:ext>
            </a:extLst>
          </p:cNvPr>
          <p:cNvSpPr txBox="1"/>
          <p:nvPr/>
        </p:nvSpPr>
        <p:spPr>
          <a:xfrm>
            <a:off x="7229253" y="1643131"/>
            <a:ext cx="2032373" cy="1200329"/>
          </a:xfrm>
          <a:prstGeom prst="rect">
            <a:avLst/>
          </a:prstGeom>
          <a:noFill/>
        </p:spPr>
        <p:txBody>
          <a:bodyPr wrap="square" rtlCol="0">
            <a:spAutoFit/>
          </a:bodyPr>
          <a:lstStyle/>
          <a:p>
            <a:pPr algn="ctr"/>
            <a:r>
              <a:rPr lang="es-ES" b="1" dirty="0">
                <a:solidFill>
                  <a:schemeClr val="tx1"/>
                </a:solidFill>
              </a:rPr>
              <a:t>ACCIONES</a:t>
            </a:r>
          </a:p>
          <a:p>
            <a:pPr algn="ctr"/>
            <a:r>
              <a:rPr lang="es-ES" b="1" dirty="0">
                <a:solidFill>
                  <a:schemeClr val="tx1"/>
                </a:solidFill>
              </a:rPr>
              <a:t>PROGRAMADAS</a:t>
            </a:r>
          </a:p>
          <a:p>
            <a:pPr algn="ctr"/>
            <a:r>
              <a:rPr lang="es-ES" b="1" dirty="0">
                <a:solidFill>
                  <a:schemeClr val="tx1"/>
                </a:solidFill>
              </a:rPr>
              <a:t> Y EJECUTADAS</a:t>
            </a:r>
          </a:p>
          <a:p>
            <a:endParaRPr lang="es-CO" dirty="0"/>
          </a:p>
        </p:txBody>
      </p:sp>
    </p:spTree>
    <p:extLst>
      <p:ext uri="{BB962C8B-B14F-4D97-AF65-F5344CB8AC3E}">
        <p14:creationId xmlns:p14="http://schemas.microsoft.com/office/powerpoint/2010/main" val="250981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xmlns="" id="{A940BC07-7C41-4A66-A0A1-4545D9E400EA}"/>
              </a:ext>
            </a:extLst>
          </p:cNvPr>
          <p:cNvSpPr>
            <a:spLocks noGrp="1"/>
          </p:cNvSpPr>
          <p:nvPr>
            <p:ph type="title"/>
          </p:nvPr>
        </p:nvSpPr>
        <p:spPr>
          <a:xfrm>
            <a:off x="704951" y="802810"/>
            <a:ext cx="10515600" cy="821819"/>
          </a:xfrm>
        </p:spPr>
        <p:txBody>
          <a:bodyPr>
            <a:normAutofit fontScale="90000"/>
          </a:bodyPr>
          <a:lstStyle/>
          <a:p>
            <a:pPr algn="ct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4400" b="1" i="1" dirty="0">
                <a:solidFill>
                  <a:srgbClr val="552363"/>
                </a:solidFill>
              </a:rPr>
              <a:t/>
            </a:r>
            <a:br>
              <a:rPr lang="es-ES" sz="4400" b="1" i="1" dirty="0">
                <a:solidFill>
                  <a:srgbClr val="552363"/>
                </a:solidFill>
              </a:rPr>
            </a:br>
            <a:r>
              <a:rPr lang="es-ES" sz="3600" b="1" i="1" dirty="0">
                <a:solidFill>
                  <a:srgbClr val="552363"/>
                </a:solidFill>
              </a:rPr>
              <a:t>Participación de los Grupos de Interés o Partes interesadas</a:t>
            </a:r>
            <a:r>
              <a:rPr lang="es-ES" sz="4400" b="1" i="1" dirty="0">
                <a:solidFill>
                  <a:srgbClr val="552363"/>
                </a:solidFill>
              </a:rPr>
              <a:t/>
            </a:r>
            <a:br>
              <a:rPr lang="es-ES" sz="4400" b="1" i="1" dirty="0">
                <a:solidFill>
                  <a:srgbClr val="552363"/>
                </a:solidFill>
              </a:rPr>
            </a:br>
            <a:endParaRPr lang="es-CO" b="1" i="1" dirty="0"/>
          </a:p>
        </p:txBody>
      </p:sp>
      <p:grpSp>
        <p:nvGrpSpPr>
          <p:cNvPr id="4" name="Grupo 3">
            <a:extLst>
              <a:ext uri="{FF2B5EF4-FFF2-40B4-BE49-F238E27FC236}">
                <a16:creationId xmlns:a16="http://schemas.microsoft.com/office/drawing/2014/main" xmlns="" id="{68AF85A7-5A2F-4327-ADA6-2A088A9F9B79}"/>
              </a:ext>
            </a:extLst>
          </p:cNvPr>
          <p:cNvGrpSpPr/>
          <p:nvPr/>
        </p:nvGrpSpPr>
        <p:grpSpPr>
          <a:xfrm>
            <a:off x="1175883" y="1315942"/>
            <a:ext cx="3708629" cy="4621632"/>
            <a:chOff x="6558741" y="2331475"/>
            <a:chExt cx="3794358" cy="2924705"/>
          </a:xfrm>
        </p:grpSpPr>
        <p:sp>
          <p:nvSpPr>
            <p:cNvPr id="5" name="Diagrama de flujo: conector fuera de página 4">
              <a:extLst>
                <a:ext uri="{FF2B5EF4-FFF2-40B4-BE49-F238E27FC236}">
                  <a16:creationId xmlns:a16="http://schemas.microsoft.com/office/drawing/2014/main" xmlns="" id="{C56D7923-040A-493B-85B7-3F6A068A0297}"/>
                </a:ext>
              </a:extLst>
            </p:cNvPr>
            <p:cNvSpPr/>
            <p:nvPr/>
          </p:nvSpPr>
          <p:spPr>
            <a:xfrm>
              <a:off x="6558741" y="2331475"/>
              <a:ext cx="3794354"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a:p>
              <a:pPr algn="ctr"/>
              <a:r>
                <a:rPr lang="es-ES" sz="1600" dirty="0">
                  <a:solidFill>
                    <a:schemeClr val="tx1"/>
                  </a:solidFill>
                </a:rPr>
                <a:t>Mesas de trabajo </a:t>
              </a:r>
            </a:p>
            <a:p>
              <a:pPr algn="ctr"/>
              <a:r>
                <a:rPr lang="es-CO" sz="1600" dirty="0">
                  <a:solidFill>
                    <a:schemeClr val="tx1"/>
                  </a:solidFill>
                </a:rPr>
                <a:t>Estrategia 50/50 ruta de la paridad de genero </a:t>
              </a:r>
            </a:p>
            <a:p>
              <a:pPr algn="ctr"/>
              <a:endParaRPr lang="es-CO" dirty="0">
                <a:solidFill>
                  <a:schemeClr val="tx1"/>
                </a:solidFill>
              </a:endParaRPr>
            </a:p>
          </p:txBody>
        </p:sp>
        <p:sp>
          <p:nvSpPr>
            <p:cNvPr id="6" name="Corchetes 5">
              <a:extLst>
                <a:ext uri="{FF2B5EF4-FFF2-40B4-BE49-F238E27FC236}">
                  <a16:creationId xmlns:a16="http://schemas.microsoft.com/office/drawing/2014/main" xmlns="" id="{104D3F18-34D7-4085-9547-F00FB0E0F478}"/>
                </a:ext>
              </a:extLst>
            </p:cNvPr>
            <p:cNvSpPr/>
            <p:nvPr/>
          </p:nvSpPr>
          <p:spPr>
            <a:xfrm>
              <a:off x="6558743" y="3250012"/>
              <a:ext cx="3794356" cy="2006168"/>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s-ES" sz="1600" b="1" dirty="0"/>
                <a:t>Escuela Lidera Par</a:t>
              </a:r>
            </a:p>
            <a:p>
              <a:pPr marL="171450" indent="-171450">
                <a:buFont typeface="Wingdings" panose="05000000000000000000" pitchFamily="2" charset="2"/>
                <a:buChar char="Ø"/>
              </a:pPr>
              <a:r>
                <a:rPr lang="es-ES" sz="1400" b="1" dirty="0">
                  <a:solidFill>
                    <a:srgbClr val="FF0000"/>
                  </a:solidFill>
                </a:rPr>
                <a:t>620</a:t>
              </a:r>
              <a:r>
                <a:rPr lang="es-ES" sz="1200" dirty="0"/>
                <a:t> mujeres del ciclo básico de la escuela</a:t>
              </a:r>
            </a:p>
            <a:p>
              <a:pPr marL="171450" indent="-171450">
                <a:buFont typeface="Wingdings" panose="05000000000000000000" pitchFamily="2" charset="2"/>
                <a:buChar char="Ø"/>
              </a:pPr>
              <a:r>
                <a:rPr lang="es-ES" sz="1400" b="1" dirty="0">
                  <a:solidFill>
                    <a:srgbClr val="FF0000"/>
                  </a:solidFill>
                </a:rPr>
                <a:t>568</a:t>
              </a:r>
              <a:r>
                <a:rPr lang="es-ES" sz="1200" dirty="0"/>
                <a:t> mujeres vinculadas en el ciclo dirigido a mujeres candidatas para la JAC.</a:t>
              </a:r>
            </a:p>
            <a:p>
              <a:r>
                <a:rPr lang="es-ES" sz="1600" b="1" dirty="0"/>
                <a:t>Bancadas informales de mujeres </a:t>
              </a:r>
            </a:p>
            <a:p>
              <a:pPr marL="171450" indent="-171450">
                <a:buFont typeface="Wingdings" panose="05000000000000000000" pitchFamily="2" charset="2"/>
                <a:buChar char="Ø"/>
              </a:pPr>
              <a:r>
                <a:rPr lang="es-ES" sz="1400" b="1" dirty="0">
                  <a:solidFill>
                    <a:srgbClr val="FF0000"/>
                  </a:solidFill>
                </a:rPr>
                <a:t>49</a:t>
              </a:r>
              <a:r>
                <a:rPr lang="es-ES" sz="1200" dirty="0"/>
                <a:t> </a:t>
              </a:r>
              <a:r>
                <a:rPr lang="es-ES" sz="1200" dirty="0" err="1"/>
                <a:t>edilesas</a:t>
              </a:r>
              <a:r>
                <a:rPr lang="es-ES" sz="1200" dirty="0"/>
                <a:t> </a:t>
              </a:r>
            </a:p>
            <a:p>
              <a:r>
                <a:rPr lang="es-ES" sz="1600" b="1" dirty="0"/>
                <a:t>Tercer Encuentro de la Mesa Multipartidaria de género</a:t>
              </a:r>
            </a:p>
            <a:p>
              <a:pPr marL="285750" indent="-285750">
                <a:buFont typeface="Wingdings" panose="05000000000000000000" pitchFamily="2" charset="2"/>
                <a:buChar char="Ø"/>
              </a:pPr>
              <a:r>
                <a:rPr lang="es-ES" sz="1400" b="1" dirty="0">
                  <a:solidFill>
                    <a:srgbClr val="FF0000"/>
                  </a:solidFill>
                </a:rPr>
                <a:t>10</a:t>
              </a:r>
              <a:r>
                <a:rPr lang="es-ES" sz="1200" dirty="0"/>
                <a:t> partidos (12 mujeres y 1 hombre) </a:t>
              </a:r>
            </a:p>
            <a:p>
              <a:r>
                <a:rPr lang="es-ES" b="1" dirty="0"/>
                <a:t>Asistencia técnica </a:t>
              </a:r>
              <a:endParaRPr lang="es-ES" sz="1600" dirty="0"/>
            </a:p>
            <a:p>
              <a:pPr marL="171450" indent="-171450">
                <a:buFont typeface="Wingdings" panose="05000000000000000000" pitchFamily="2" charset="2"/>
                <a:buChar char="Ø"/>
              </a:pPr>
              <a:r>
                <a:rPr lang="es-ES" sz="1400" b="1" dirty="0">
                  <a:solidFill>
                    <a:srgbClr val="FF0000"/>
                  </a:solidFill>
                </a:rPr>
                <a:t>20</a:t>
              </a:r>
              <a:r>
                <a:rPr lang="es-ES" sz="1200" dirty="0"/>
                <a:t> FDL</a:t>
              </a:r>
            </a:p>
            <a:p>
              <a:pPr marL="171450" indent="-171450">
                <a:buFont typeface="Wingdings" panose="05000000000000000000" pitchFamily="2" charset="2"/>
                <a:buChar char="Ø"/>
              </a:pPr>
              <a:r>
                <a:rPr lang="es-ES" sz="1400" b="1" dirty="0">
                  <a:solidFill>
                    <a:srgbClr val="FF0000"/>
                  </a:solidFill>
                </a:rPr>
                <a:t>13 </a:t>
              </a:r>
              <a:r>
                <a:rPr lang="es-ES" sz="1200" dirty="0"/>
                <a:t>Concejos Locales de Planeación</a:t>
              </a:r>
              <a:endParaRPr lang="es-CO" dirty="0"/>
            </a:p>
          </p:txBody>
        </p:sp>
      </p:grpSp>
      <p:grpSp>
        <p:nvGrpSpPr>
          <p:cNvPr id="8" name="Grupo 7">
            <a:extLst>
              <a:ext uri="{FF2B5EF4-FFF2-40B4-BE49-F238E27FC236}">
                <a16:creationId xmlns:a16="http://schemas.microsoft.com/office/drawing/2014/main" xmlns="" id="{DCCC949C-7204-4AB7-8B9D-254B58C57629}"/>
              </a:ext>
            </a:extLst>
          </p:cNvPr>
          <p:cNvGrpSpPr/>
          <p:nvPr/>
        </p:nvGrpSpPr>
        <p:grpSpPr>
          <a:xfrm>
            <a:off x="6800997" y="1107347"/>
            <a:ext cx="4215118" cy="4824085"/>
            <a:chOff x="6558739" y="2302272"/>
            <a:chExt cx="3794360" cy="2953908"/>
          </a:xfrm>
        </p:grpSpPr>
        <p:sp>
          <p:nvSpPr>
            <p:cNvPr id="9" name="Diagrama de flujo: conector fuera de página 8">
              <a:extLst>
                <a:ext uri="{FF2B5EF4-FFF2-40B4-BE49-F238E27FC236}">
                  <a16:creationId xmlns:a16="http://schemas.microsoft.com/office/drawing/2014/main" xmlns="" id="{AB3D5825-78EB-4227-8EBC-C109A0D8C683}"/>
                </a:ext>
              </a:extLst>
            </p:cNvPr>
            <p:cNvSpPr/>
            <p:nvPr/>
          </p:nvSpPr>
          <p:spPr>
            <a:xfrm>
              <a:off x="6558739" y="2302272"/>
              <a:ext cx="3794354"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a:p>
              <a:pPr algn="ctr"/>
              <a:r>
                <a:rPr lang="es-ES" sz="1600" dirty="0">
                  <a:solidFill>
                    <a:schemeClr val="tx1"/>
                  </a:solidFill>
                </a:rPr>
                <a:t>Diálogo Participativo</a:t>
              </a:r>
            </a:p>
            <a:p>
              <a:pPr algn="ctr"/>
              <a:r>
                <a:rPr lang="es-ES" sz="1600" dirty="0">
                  <a:solidFill>
                    <a:schemeClr val="tx1"/>
                  </a:solidFill>
                </a:rPr>
                <a:t>Implementar la metodología las Mujeres cuentan</a:t>
              </a:r>
              <a:endParaRPr lang="es-CO" dirty="0">
                <a:solidFill>
                  <a:schemeClr val="tx1"/>
                </a:solidFill>
              </a:endParaRPr>
            </a:p>
          </p:txBody>
        </p:sp>
        <p:sp>
          <p:nvSpPr>
            <p:cNvPr id="10" name="Corchetes 9">
              <a:extLst>
                <a:ext uri="{FF2B5EF4-FFF2-40B4-BE49-F238E27FC236}">
                  <a16:creationId xmlns:a16="http://schemas.microsoft.com/office/drawing/2014/main" xmlns="" id="{CE4A87B9-AD29-4086-A153-784420A31466}"/>
                </a:ext>
              </a:extLst>
            </p:cNvPr>
            <p:cNvSpPr/>
            <p:nvPr/>
          </p:nvSpPr>
          <p:spPr>
            <a:xfrm>
              <a:off x="6558743" y="3250012"/>
              <a:ext cx="3794356" cy="2006168"/>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s-CO" b="1" dirty="0" err="1"/>
                <a:t>P</a:t>
              </a:r>
              <a:r>
                <a:rPr lang="es-CO" b="1" dirty="0" err="1">
                  <a:solidFill>
                    <a:schemeClr val="tx1"/>
                  </a:solidFill>
                </a:rPr>
                <a:t>re-encuentros</a:t>
              </a:r>
              <a:r>
                <a:rPr lang="es-CO" b="1" dirty="0"/>
                <a:t> realizados</a:t>
              </a:r>
              <a:endParaRPr lang="es-CO" b="1" dirty="0">
                <a:solidFill>
                  <a:schemeClr val="tx1"/>
                </a:solidFill>
              </a:endParaRPr>
            </a:p>
            <a:p>
              <a:pPr marL="285750" indent="-285750">
                <a:buFont typeface="Wingdings" panose="05000000000000000000" pitchFamily="2" charset="2"/>
                <a:buChar char="Ø"/>
              </a:pPr>
              <a:r>
                <a:rPr lang="es-CO" b="1" dirty="0">
                  <a:solidFill>
                    <a:srgbClr val="FF0000"/>
                  </a:solidFill>
                </a:rPr>
                <a:t>19</a:t>
              </a:r>
              <a:r>
                <a:rPr lang="es-CO" dirty="0">
                  <a:solidFill>
                    <a:schemeClr val="tx1"/>
                  </a:solidFill>
                </a:rPr>
                <a:t> locales</a:t>
              </a:r>
            </a:p>
            <a:p>
              <a:pPr marL="285750" indent="-285750">
                <a:buFont typeface="Wingdings" panose="05000000000000000000" pitchFamily="2" charset="2"/>
                <a:buChar char="Ø"/>
              </a:pPr>
              <a:r>
                <a:rPr lang="es-CO" b="1" dirty="0">
                  <a:solidFill>
                    <a:srgbClr val="FF0000"/>
                  </a:solidFill>
                </a:rPr>
                <a:t>1</a:t>
              </a:r>
              <a:r>
                <a:rPr lang="es-CO" dirty="0">
                  <a:solidFill>
                    <a:schemeClr val="tx1"/>
                  </a:solidFill>
                </a:rPr>
                <a:t> mujeres rurales y campesinas. </a:t>
              </a:r>
            </a:p>
            <a:p>
              <a:r>
                <a:rPr lang="es-CO" b="1" dirty="0">
                  <a:solidFill>
                    <a:schemeClr val="tx1"/>
                  </a:solidFill>
                </a:rPr>
                <a:t>Diálogos </a:t>
              </a:r>
              <a:r>
                <a:rPr lang="es-CO" b="1" dirty="0" err="1">
                  <a:solidFill>
                    <a:schemeClr val="tx1"/>
                  </a:solidFill>
                </a:rPr>
                <a:t>interlocales</a:t>
              </a:r>
              <a:r>
                <a:rPr lang="es-CO" b="1" dirty="0">
                  <a:solidFill>
                    <a:schemeClr val="tx1"/>
                  </a:solidFill>
                </a:rPr>
                <a:t> realizados</a:t>
              </a:r>
            </a:p>
            <a:p>
              <a:pPr marL="285750" indent="-285750">
                <a:buFont typeface="Wingdings" panose="05000000000000000000" pitchFamily="2" charset="2"/>
                <a:buChar char="Ø"/>
              </a:pPr>
              <a:r>
                <a:rPr lang="es-CO" b="1" dirty="0">
                  <a:solidFill>
                    <a:srgbClr val="FF0000"/>
                  </a:solidFill>
                </a:rPr>
                <a:t>5 </a:t>
              </a:r>
              <a:r>
                <a:rPr lang="es-CO" dirty="0">
                  <a:solidFill>
                    <a:schemeClr val="tx1"/>
                  </a:solidFill>
                </a:rPr>
                <a:t>Diálogos locales</a:t>
              </a:r>
            </a:p>
            <a:p>
              <a:pPr marL="285750" indent="-285750">
                <a:buFont typeface="Wingdings" panose="05000000000000000000" pitchFamily="2" charset="2"/>
                <a:buChar char="Ø"/>
              </a:pPr>
              <a:r>
                <a:rPr lang="es-CO" b="1" dirty="0">
                  <a:solidFill>
                    <a:srgbClr val="FF0000"/>
                  </a:solidFill>
                </a:rPr>
                <a:t>1 </a:t>
              </a:r>
              <a:r>
                <a:rPr lang="es-CO" dirty="0">
                  <a:solidFill>
                    <a:schemeClr val="tx1"/>
                  </a:solidFill>
                </a:rPr>
                <a:t>Diálogo rural</a:t>
              </a:r>
            </a:p>
            <a:p>
              <a:endParaRPr lang="es-CO" dirty="0"/>
            </a:p>
            <a:p>
              <a:r>
                <a:rPr lang="es-CO" dirty="0">
                  <a:solidFill>
                    <a:schemeClr val="tx1"/>
                  </a:solidFill>
                </a:rPr>
                <a:t>Total se contó con la participación de </a:t>
              </a:r>
              <a:r>
                <a:rPr lang="es-CO" b="1" dirty="0">
                  <a:solidFill>
                    <a:srgbClr val="FF0000"/>
                  </a:solidFill>
                </a:rPr>
                <a:t>40 </a:t>
              </a:r>
              <a:r>
                <a:rPr lang="es-CO" dirty="0">
                  <a:solidFill>
                    <a:schemeClr val="tx1"/>
                  </a:solidFill>
                </a:rPr>
                <a:t>delegadas locales  y </a:t>
              </a:r>
              <a:r>
                <a:rPr lang="es-CO" b="1" dirty="0">
                  <a:solidFill>
                    <a:srgbClr val="FF0000"/>
                  </a:solidFill>
                </a:rPr>
                <a:t>8</a:t>
              </a:r>
              <a:r>
                <a:rPr lang="es-CO" dirty="0">
                  <a:solidFill>
                    <a:schemeClr val="tx1"/>
                  </a:solidFill>
                </a:rPr>
                <a:t> delegadas de las mujeres rurales y </a:t>
              </a:r>
              <a:r>
                <a:rPr lang="es-CO" b="1" dirty="0">
                  <a:solidFill>
                    <a:srgbClr val="FF0000"/>
                  </a:solidFill>
                </a:rPr>
                <a:t>1424</a:t>
              </a:r>
              <a:r>
                <a:rPr lang="es-CO" dirty="0">
                  <a:solidFill>
                    <a:schemeClr val="tx1"/>
                  </a:solidFill>
                </a:rPr>
                <a:t> alcanzadas en trasmisión virtual </a:t>
              </a:r>
            </a:p>
          </p:txBody>
        </p:sp>
      </p:grpSp>
      <p:pic>
        <p:nvPicPr>
          <p:cNvPr id="12" name="Imagen 11">
            <a:extLst>
              <a:ext uri="{FF2B5EF4-FFF2-40B4-BE49-F238E27FC236}">
                <a16:creationId xmlns:a16="http://schemas.microsoft.com/office/drawing/2014/main" xmlns="" id="{1E08D4BE-8A1B-4C09-8BEF-4124641FDE8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t="11810" b="8055"/>
          <a:stretch/>
        </p:blipFill>
        <p:spPr>
          <a:xfrm>
            <a:off x="5152818" y="4796530"/>
            <a:ext cx="1406801" cy="1134902"/>
          </a:xfrm>
          <a:prstGeom prst="rect">
            <a:avLst/>
          </a:prstGeom>
        </p:spPr>
      </p:pic>
    </p:spTree>
    <p:extLst>
      <p:ext uri="{BB962C8B-B14F-4D97-AF65-F5344CB8AC3E}">
        <p14:creationId xmlns:p14="http://schemas.microsoft.com/office/powerpoint/2010/main" val="422737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7">
            <a:extLst>
              <a:ext uri="{FF2B5EF4-FFF2-40B4-BE49-F238E27FC236}">
                <a16:creationId xmlns:a16="http://schemas.microsoft.com/office/drawing/2014/main" xmlns="" id="{FB79E089-2F6F-4D96-845A-4375A9E1B2A8}"/>
              </a:ext>
            </a:extLst>
          </p:cNvPr>
          <p:cNvSpPr>
            <a:spLocks noGrp="1"/>
          </p:cNvSpPr>
          <p:nvPr>
            <p:ph type="title"/>
          </p:nvPr>
        </p:nvSpPr>
        <p:spPr>
          <a:xfrm>
            <a:off x="430566" y="6982"/>
            <a:ext cx="10515600" cy="753127"/>
          </a:xfrm>
        </p:spPr>
        <p:txBody>
          <a:bodyPr>
            <a:normAutofit/>
          </a:bodyPr>
          <a:lstStyle/>
          <a:p>
            <a:pPr algn="ctr"/>
            <a:r>
              <a:rPr lang="es-ES" sz="4000" b="1" i="1" dirty="0">
                <a:solidFill>
                  <a:srgbClr val="552363"/>
                </a:solidFill>
              </a:rPr>
              <a:t>Subsecretaría</a:t>
            </a:r>
            <a:r>
              <a:rPr lang="es-ES" sz="4000" b="1" dirty="0">
                <a:solidFill>
                  <a:srgbClr val="552363"/>
                </a:solidFill>
              </a:rPr>
              <a:t> de Políticas de Igualdad</a:t>
            </a:r>
            <a:endParaRPr lang="es-CO" sz="4000" b="1" dirty="0">
              <a:solidFill>
                <a:srgbClr val="552363"/>
              </a:solidFill>
            </a:endParaRPr>
          </a:p>
        </p:txBody>
      </p:sp>
      <p:graphicFrame>
        <p:nvGraphicFramePr>
          <p:cNvPr id="2" name="Diagrama 1">
            <a:extLst>
              <a:ext uri="{FF2B5EF4-FFF2-40B4-BE49-F238E27FC236}">
                <a16:creationId xmlns:a16="http://schemas.microsoft.com/office/drawing/2014/main" xmlns="" id="{911C9371-A97A-4E6E-8D08-740C59F802BD}"/>
              </a:ext>
            </a:extLst>
          </p:cNvPr>
          <p:cNvGraphicFramePr/>
          <p:nvPr>
            <p:extLst>
              <p:ext uri="{D42A27DB-BD31-4B8C-83A1-F6EECF244321}">
                <p14:modId xmlns:p14="http://schemas.microsoft.com/office/powerpoint/2010/main" val="1253493189"/>
              </p:ext>
            </p:extLst>
          </p:nvPr>
        </p:nvGraphicFramePr>
        <p:xfrm>
          <a:off x="1231282" y="778439"/>
          <a:ext cx="8914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a la derecha con bandas 3">
            <a:extLst>
              <a:ext uri="{FF2B5EF4-FFF2-40B4-BE49-F238E27FC236}">
                <a16:creationId xmlns:a16="http://schemas.microsoft.com/office/drawing/2014/main" xmlns="" id="{7AF057E9-D3B1-41DA-BB74-99B7CAAD5578}"/>
              </a:ext>
            </a:extLst>
          </p:cNvPr>
          <p:cNvSpPr/>
          <p:nvPr/>
        </p:nvSpPr>
        <p:spPr>
          <a:xfrm>
            <a:off x="251071" y="1293642"/>
            <a:ext cx="2390775" cy="1638301"/>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a:solidFill>
                <a:schemeClr val="tx1"/>
              </a:solidFill>
            </a:endParaRPr>
          </a:p>
          <a:p>
            <a:pPr algn="ctr"/>
            <a:r>
              <a:rPr lang="es-ES" b="1" dirty="0">
                <a:solidFill>
                  <a:schemeClr val="tx1"/>
                </a:solidFill>
              </a:rPr>
              <a:t>ACCIONES PROGRAMADAS</a:t>
            </a:r>
          </a:p>
          <a:p>
            <a:pPr algn="ctr"/>
            <a:endParaRPr lang="es-CO" dirty="0"/>
          </a:p>
        </p:txBody>
      </p:sp>
      <p:sp>
        <p:nvSpPr>
          <p:cNvPr id="14" name="Flecha: a la derecha con bandas 13">
            <a:extLst>
              <a:ext uri="{FF2B5EF4-FFF2-40B4-BE49-F238E27FC236}">
                <a16:creationId xmlns:a16="http://schemas.microsoft.com/office/drawing/2014/main" xmlns="" id="{4D536A68-592A-41B9-B594-438A094B4C83}"/>
              </a:ext>
            </a:extLst>
          </p:cNvPr>
          <p:cNvSpPr/>
          <p:nvPr/>
        </p:nvSpPr>
        <p:spPr>
          <a:xfrm>
            <a:off x="251071" y="3495497"/>
            <a:ext cx="2247899" cy="1562100"/>
          </a:xfrm>
          <a:prstGeom prst="stripedRightArrow">
            <a:avLst/>
          </a:prstGeom>
          <a:gradFill>
            <a:gsLst>
              <a:gs pos="0">
                <a:schemeClr val="accent6">
                  <a:lumMod val="20000"/>
                  <a:lumOff val="80000"/>
                </a:schemeClr>
              </a:gs>
              <a:gs pos="50000">
                <a:schemeClr val="accent6">
                  <a:lumMod val="105000"/>
                  <a:satMod val="103000"/>
                  <a:tint val="73000"/>
                </a:schemeClr>
              </a:gs>
              <a:gs pos="100000">
                <a:schemeClr val="accent6">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tx1"/>
              </a:solidFill>
            </a:endParaRPr>
          </a:p>
          <a:p>
            <a:pPr algn="ctr"/>
            <a:r>
              <a:rPr lang="es-ES" b="1" dirty="0">
                <a:solidFill>
                  <a:schemeClr val="tx1"/>
                </a:solidFill>
              </a:rPr>
              <a:t>ACCIONES EJECUTADAS</a:t>
            </a:r>
          </a:p>
          <a:p>
            <a:pPr algn="ctr"/>
            <a:endParaRPr lang="es-CO" dirty="0"/>
          </a:p>
        </p:txBody>
      </p:sp>
      <p:sp>
        <p:nvSpPr>
          <p:cNvPr id="5" name="Rectángulo 4">
            <a:extLst>
              <a:ext uri="{FF2B5EF4-FFF2-40B4-BE49-F238E27FC236}">
                <a16:creationId xmlns:a16="http://schemas.microsoft.com/office/drawing/2014/main" xmlns="" id="{29637B52-5905-42B5-A8E5-311ECFFC43D7}"/>
              </a:ext>
            </a:extLst>
          </p:cNvPr>
          <p:cNvSpPr/>
          <p:nvPr/>
        </p:nvSpPr>
        <p:spPr>
          <a:xfrm>
            <a:off x="2631703" y="1658377"/>
            <a:ext cx="809837" cy="830997"/>
          </a:xfrm>
          <a:prstGeom prst="rect">
            <a:avLst/>
          </a:prstGeom>
          <a:noFill/>
        </p:spPr>
        <p:txBody>
          <a:bodyPr wrap="none" lIns="91440" tIns="45720" rIns="91440" bIns="45720">
            <a:spAutoFit/>
          </a:bodyPr>
          <a:lstStyle/>
          <a:p>
            <a:pPr algn="ctr"/>
            <a:r>
              <a:rPr lang="es-ES" sz="4800" b="1" dirty="0">
                <a:ln w="22225">
                  <a:solidFill>
                    <a:schemeClr val="accent2"/>
                  </a:solidFill>
                  <a:prstDash val="solid"/>
                </a:ln>
                <a:solidFill>
                  <a:schemeClr val="accent2">
                    <a:lumMod val="40000"/>
                    <a:lumOff val="60000"/>
                  </a:schemeClr>
                </a:solidFill>
              </a:rPr>
              <a:t>11</a:t>
            </a:r>
            <a:endParaRPr lang="es-ES" sz="4800" b="1" cap="none" spc="0" dirty="0">
              <a:ln w="22225">
                <a:solidFill>
                  <a:schemeClr val="accent2"/>
                </a:solidFill>
                <a:prstDash val="solid"/>
              </a:ln>
              <a:solidFill>
                <a:schemeClr val="accent2">
                  <a:lumMod val="40000"/>
                  <a:lumOff val="60000"/>
                </a:schemeClr>
              </a:solidFill>
              <a:effectLst/>
            </a:endParaRPr>
          </a:p>
        </p:txBody>
      </p:sp>
      <p:sp>
        <p:nvSpPr>
          <p:cNvPr id="15" name="Rectángulo 14">
            <a:extLst>
              <a:ext uri="{FF2B5EF4-FFF2-40B4-BE49-F238E27FC236}">
                <a16:creationId xmlns:a16="http://schemas.microsoft.com/office/drawing/2014/main" xmlns="" id="{A46505F2-A911-4AD6-916D-C8AA0CB74439}"/>
              </a:ext>
            </a:extLst>
          </p:cNvPr>
          <p:cNvSpPr/>
          <p:nvPr/>
        </p:nvSpPr>
        <p:spPr>
          <a:xfrm>
            <a:off x="3479181" y="3607802"/>
            <a:ext cx="1452641" cy="769441"/>
          </a:xfrm>
          <a:prstGeom prst="rect">
            <a:avLst/>
          </a:prstGeom>
          <a:noFill/>
        </p:spPr>
        <p:txBody>
          <a:bodyPr wrap="none" lIns="91440" tIns="45720" rIns="91440" bIns="45720">
            <a:spAutoFit/>
          </a:bodyPr>
          <a:lstStyle/>
          <a:p>
            <a:pPr algn="ctr"/>
            <a:r>
              <a:rPr lang="es-ES" sz="4400" b="1" dirty="0">
                <a:ln w="22225">
                  <a:solidFill>
                    <a:schemeClr val="accent6">
                      <a:lumMod val="75000"/>
                    </a:schemeClr>
                  </a:solidFill>
                  <a:prstDash val="solid"/>
                </a:ln>
                <a:solidFill>
                  <a:schemeClr val="accent6">
                    <a:lumMod val="75000"/>
                  </a:schemeClr>
                </a:solidFill>
              </a:rPr>
              <a:t>100%</a:t>
            </a:r>
            <a:endParaRPr lang="es-ES" sz="4400" b="1" cap="none" spc="0" dirty="0">
              <a:ln w="22225">
                <a:solidFill>
                  <a:schemeClr val="accent6">
                    <a:lumMod val="75000"/>
                  </a:schemeClr>
                </a:solidFill>
                <a:prstDash val="solid"/>
              </a:ln>
              <a:solidFill>
                <a:schemeClr val="accent6">
                  <a:lumMod val="75000"/>
                </a:schemeClr>
              </a:solidFill>
              <a:effectLst/>
            </a:endParaRPr>
          </a:p>
        </p:txBody>
      </p:sp>
      <p:sp>
        <p:nvSpPr>
          <p:cNvPr id="16" name="Rectángulo 15">
            <a:extLst>
              <a:ext uri="{FF2B5EF4-FFF2-40B4-BE49-F238E27FC236}">
                <a16:creationId xmlns:a16="http://schemas.microsoft.com/office/drawing/2014/main" xmlns="" id="{BE98D828-FA61-4C6F-B1E0-8FAE6F7976D1}"/>
              </a:ext>
            </a:extLst>
          </p:cNvPr>
          <p:cNvSpPr/>
          <p:nvPr/>
        </p:nvSpPr>
        <p:spPr>
          <a:xfrm>
            <a:off x="2395376" y="3891826"/>
            <a:ext cx="886781" cy="769441"/>
          </a:xfrm>
          <a:prstGeom prst="rect">
            <a:avLst/>
          </a:prstGeom>
          <a:noFill/>
        </p:spPr>
        <p:txBody>
          <a:bodyPr wrap="square" lIns="91440" tIns="45720" rIns="91440" bIns="45720">
            <a:spAutoFit/>
          </a:bodyPr>
          <a:lstStyle/>
          <a:p>
            <a:pPr algn="ctr"/>
            <a:r>
              <a:rPr lang="es-ES" sz="4400" b="1" dirty="0">
                <a:ln w="22225">
                  <a:solidFill>
                    <a:schemeClr val="accent6">
                      <a:lumMod val="75000"/>
                    </a:schemeClr>
                  </a:solidFill>
                  <a:prstDash val="solid"/>
                </a:ln>
                <a:solidFill>
                  <a:schemeClr val="accent6">
                    <a:lumMod val="75000"/>
                  </a:schemeClr>
                </a:solidFill>
              </a:rPr>
              <a:t>11</a:t>
            </a:r>
            <a:endParaRPr lang="es-ES" sz="4400" b="1" cap="none" spc="0" dirty="0">
              <a:ln w="22225">
                <a:solidFill>
                  <a:schemeClr val="accent6">
                    <a:lumMod val="75000"/>
                  </a:schemeClr>
                </a:solidFill>
                <a:prstDash val="solid"/>
              </a:ln>
              <a:solidFill>
                <a:schemeClr val="accent6">
                  <a:lumMod val="75000"/>
                </a:schemeClr>
              </a:solidFill>
              <a:effectLst/>
            </a:endParaRPr>
          </a:p>
        </p:txBody>
      </p:sp>
      <p:sp>
        <p:nvSpPr>
          <p:cNvPr id="17" name="Bocadillo: ovalado 16">
            <a:extLst>
              <a:ext uri="{FF2B5EF4-FFF2-40B4-BE49-F238E27FC236}">
                <a16:creationId xmlns:a16="http://schemas.microsoft.com/office/drawing/2014/main" xmlns="" id="{59CE7ED9-1D84-41C3-A81B-A940A1B3311D}"/>
              </a:ext>
            </a:extLst>
          </p:cNvPr>
          <p:cNvSpPr/>
          <p:nvPr/>
        </p:nvSpPr>
        <p:spPr>
          <a:xfrm>
            <a:off x="9598769" y="507268"/>
            <a:ext cx="1882066" cy="1259388"/>
          </a:xfrm>
          <a:prstGeom prst="wedgeEllipseCallout">
            <a:avLst>
              <a:gd name="adj1" fmla="val -55267"/>
              <a:gd name="adj2" fmla="val 54041"/>
            </a:avLst>
          </a:prstGeom>
          <a:solidFill>
            <a:schemeClr val="accent4">
              <a:lumMod val="40000"/>
              <a:lumOff val="60000"/>
            </a:schemeClr>
          </a:solidFill>
          <a:ln w="2222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a:solidFill>
                <a:srgbClr val="FF0000"/>
              </a:solidFill>
            </a:endParaRPr>
          </a:p>
          <a:p>
            <a:pPr algn="ctr"/>
            <a:r>
              <a:rPr lang="es-ES" b="1" dirty="0">
                <a:solidFill>
                  <a:srgbClr val="FF0000"/>
                </a:solidFill>
              </a:rPr>
              <a:t>69 </a:t>
            </a:r>
            <a:r>
              <a:rPr lang="es-ES" sz="1400" dirty="0">
                <a:solidFill>
                  <a:schemeClr val="tx1"/>
                </a:solidFill>
              </a:rPr>
              <a:t>servidores, servidoras y contratistas de la SDMujer</a:t>
            </a:r>
            <a:endParaRPr lang="es-CO" sz="1400" dirty="0">
              <a:solidFill>
                <a:schemeClr val="tx1"/>
              </a:solidFill>
            </a:endParaRPr>
          </a:p>
          <a:p>
            <a:pPr algn="ctr"/>
            <a:endParaRPr lang="es-CO" sz="1100" dirty="0">
              <a:solidFill>
                <a:schemeClr val="tx1"/>
              </a:solidFill>
            </a:endParaRPr>
          </a:p>
        </p:txBody>
      </p:sp>
    </p:spTree>
    <p:extLst>
      <p:ext uri="{BB962C8B-B14F-4D97-AF65-F5344CB8AC3E}">
        <p14:creationId xmlns:p14="http://schemas.microsoft.com/office/powerpoint/2010/main" val="154840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7">
            <a:extLst>
              <a:ext uri="{FF2B5EF4-FFF2-40B4-BE49-F238E27FC236}">
                <a16:creationId xmlns:a16="http://schemas.microsoft.com/office/drawing/2014/main" xmlns="" id="{C4B8D801-C12C-40AA-B972-3A23C347D36E}"/>
              </a:ext>
            </a:extLst>
          </p:cNvPr>
          <p:cNvSpPr>
            <a:spLocks noGrp="1"/>
          </p:cNvSpPr>
          <p:nvPr>
            <p:ph type="title"/>
          </p:nvPr>
        </p:nvSpPr>
        <p:spPr>
          <a:xfrm>
            <a:off x="1003546" y="155852"/>
            <a:ext cx="10515600" cy="882820"/>
          </a:xfrm>
        </p:spPr>
        <p:txBody>
          <a:bodyPr>
            <a:normAutofit/>
          </a:bodyPr>
          <a:lstStyle/>
          <a:p>
            <a:pPr algn="ctr"/>
            <a:r>
              <a:rPr lang="es-ES" sz="4000" b="1" i="1" dirty="0">
                <a:solidFill>
                  <a:srgbClr val="552363"/>
                </a:solidFill>
              </a:rPr>
              <a:t>Dirección de Enfoque Diferencial</a:t>
            </a:r>
            <a:endParaRPr lang="es-CO" sz="4000" b="1" i="1" dirty="0">
              <a:solidFill>
                <a:srgbClr val="552363"/>
              </a:solidFill>
            </a:endParaRPr>
          </a:p>
        </p:txBody>
      </p:sp>
      <p:sp>
        <p:nvSpPr>
          <p:cNvPr id="11" name="Título 7">
            <a:extLst>
              <a:ext uri="{FF2B5EF4-FFF2-40B4-BE49-F238E27FC236}">
                <a16:creationId xmlns:a16="http://schemas.microsoft.com/office/drawing/2014/main" xmlns="" id="{E25789AA-AC66-48E3-8B2B-AF0E8F92EEF3}"/>
              </a:ext>
            </a:extLst>
          </p:cNvPr>
          <p:cNvSpPr txBox="1">
            <a:spLocks/>
          </p:cNvSpPr>
          <p:nvPr/>
        </p:nvSpPr>
        <p:spPr>
          <a:xfrm>
            <a:off x="1390094" y="6381894"/>
            <a:ext cx="9742504" cy="320254"/>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CO" sz="3600" b="1" dirty="0"/>
          </a:p>
        </p:txBody>
      </p:sp>
      <p:graphicFrame>
        <p:nvGraphicFramePr>
          <p:cNvPr id="9" name="Diagrama 8">
            <a:extLst>
              <a:ext uri="{FF2B5EF4-FFF2-40B4-BE49-F238E27FC236}">
                <a16:creationId xmlns:a16="http://schemas.microsoft.com/office/drawing/2014/main" xmlns="" id="{951550CE-8224-4F2A-80E9-F8013E887588}"/>
              </a:ext>
            </a:extLst>
          </p:cNvPr>
          <p:cNvGraphicFramePr/>
          <p:nvPr>
            <p:extLst>
              <p:ext uri="{D42A27DB-BD31-4B8C-83A1-F6EECF244321}">
                <p14:modId xmlns:p14="http://schemas.microsoft.com/office/powerpoint/2010/main" val="2019834789"/>
              </p:ext>
            </p:extLst>
          </p:nvPr>
        </p:nvGraphicFramePr>
        <p:xfrm>
          <a:off x="1891132" y="10386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oble onda 11">
            <a:extLst>
              <a:ext uri="{FF2B5EF4-FFF2-40B4-BE49-F238E27FC236}">
                <a16:creationId xmlns:a16="http://schemas.microsoft.com/office/drawing/2014/main" xmlns="" id="{B26E199C-17FB-40B2-9305-86D46869E91B}"/>
              </a:ext>
            </a:extLst>
          </p:cNvPr>
          <p:cNvSpPr/>
          <p:nvPr/>
        </p:nvSpPr>
        <p:spPr>
          <a:xfrm>
            <a:off x="528158" y="1272106"/>
            <a:ext cx="2024542" cy="1347269"/>
          </a:xfrm>
          <a:prstGeom prst="doubleWav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1" dirty="0">
                <a:solidFill>
                  <a:schemeClr val="tx1"/>
                </a:solidFill>
              </a:rPr>
              <a:t>ACCIONES PROGRAMADAS</a:t>
            </a:r>
          </a:p>
          <a:p>
            <a:pPr algn="ctr"/>
            <a:endParaRPr lang="es-CO" dirty="0"/>
          </a:p>
        </p:txBody>
      </p:sp>
      <p:sp>
        <p:nvSpPr>
          <p:cNvPr id="16" name="Rectángulo 15">
            <a:extLst>
              <a:ext uri="{FF2B5EF4-FFF2-40B4-BE49-F238E27FC236}">
                <a16:creationId xmlns:a16="http://schemas.microsoft.com/office/drawing/2014/main" xmlns="" id="{4DFE5912-EEAA-4BD1-8ABE-B166FF1DD84C}"/>
              </a:ext>
            </a:extLst>
          </p:cNvPr>
          <p:cNvSpPr/>
          <p:nvPr/>
        </p:nvSpPr>
        <p:spPr>
          <a:xfrm>
            <a:off x="1006951" y="1945740"/>
            <a:ext cx="766285" cy="707885"/>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chemeClr val="accent2">
                    <a:lumMod val="40000"/>
                    <a:lumOff val="60000"/>
                  </a:schemeClr>
                </a:solidFill>
              </a:rPr>
              <a:t>11</a:t>
            </a:r>
            <a:endParaRPr lang="es-ES" sz="4000" b="1" cap="none" spc="0" dirty="0">
              <a:ln w="22225">
                <a:solidFill>
                  <a:schemeClr val="accent2"/>
                </a:solidFill>
                <a:prstDash val="solid"/>
              </a:ln>
              <a:solidFill>
                <a:schemeClr val="accent2">
                  <a:lumMod val="40000"/>
                  <a:lumOff val="60000"/>
                </a:schemeClr>
              </a:solidFill>
              <a:effectLst/>
            </a:endParaRPr>
          </a:p>
        </p:txBody>
      </p:sp>
      <p:sp>
        <p:nvSpPr>
          <p:cNvPr id="18" name="Doble onda 17">
            <a:extLst>
              <a:ext uri="{FF2B5EF4-FFF2-40B4-BE49-F238E27FC236}">
                <a16:creationId xmlns:a16="http://schemas.microsoft.com/office/drawing/2014/main" xmlns="" id="{FA45378D-BEE6-4AF8-8A25-3BFFA92DFE76}"/>
              </a:ext>
            </a:extLst>
          </p:cNvPr>
          <p:cNvSpPr/>
          <p:nvPr/>
        </p:nvSpPr>
        <p:spPr>
          <a:xfrm>
            <a:off x="9515475" y="5232474"/>
            <a:ext cx="2055369" cy="1347269"/>
          </a:xfrm>
          <a:prstGeom prst="doubleWave">
            <a:avLst/>
          </a:prstGeom>
          <a:gradFill>
            <a:gsLst>
              <a:gs pos="0">
                <a:srgbClr val="42AB0D">
                  <a:tint val="66000"/>
                  <a:satMod val="160000"/>
                </a:srgbClr>
              </a:gs>
              <a:gs pos="50000">
                <a:srgbClr val="42AB0D">
                  <a:tint val="44500"/>
                  <a:satMod val="160000"/>
                </a:srgbClr>
              </a:gs>
              <a:gs pos="100000">
                <a:srgbClr val="42AB0D">
                  <a:tint val="23500"/>
                  <a:satMod val="160000"/>
                </a:srgbClr>
              </a:gs>
            </a:gsLst>
            <a:lin ang="108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1" dirty="0">
                <a:solidFill>
                  <a:schemeClr val="tx1"/>
                </a:solidFill>
              </a:rPr>
              <a:t>ACCIONES EJECUTADAS</a:t>
            </a:r>
          </a:p>
          <a:p>
            <a:pPr algn="ctr"/>
            <a:endParaRPr lang="es-CO" dirty="0"/>
          </a:p>
        </p:txBody>
      </p:sp>
      <p:sp>
        <p:nvSpPr>
          <p:cNvPr id="20" name="Rectángulo 19">
            <a:extLst>
              <a:ext uri="{FF2B5EF4-FFF2-40B4-BE49-F238E27FC236}">
                <a16:creationId xmlns:a16="http://schemas.microsoft.com/office/drawing/2014/main" xmlns="" id="{DCBA2F2B-1B24-499F-9F04-1F0901C0A2E9}"/>
              </a:ext>
            </a:extLst>
          </p:cNvPr>
          <p:cNvSpPr/>
          <p:nvPr/>
        </p:nvSpPr>
        <p:spPr>
          <a:xfrm>
            <a:off x="10199041" y="5837124"/>
            <a:ext cx="766285" cy="707885"/>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chemeClr val="accent2">
                    <a:lumMod val="40000"/>
                    <a:lumOff val="60000"/>
                  </a:schemeClr>
                </a:solidFill>
              </a:rPr>
              <a:t>11</a:t>
            </a:r>
            <a:endParaRPr lang="es-E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4485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605302-C0BD-4308-800E-7F5C321C925F}"/>
              </a:ext>
            </a:extLst>
          </p:cNvPr>
          <p:cNvSpPr>
            <a:spLocks noGrp="1"/>
          </p:cNvSpPr>
          <p:nvPr>
            <p:ph type="title"/>
          </p:nvPr>
        </p:nvSpPr>
        <p:spPr>
          <a:xfrm>
            <a:off x="758217" y="199113"/>
            <a:ext cx="10515600" cy="709083"/>
          </a:xfrm>
        </p:spPr>
        <p:txBody>
          <a:bodyPr>
            <a:noAutofit/>
          </a:bodyPr>
          <a:lstStyle/>
          <a:p>
            <a:pPr algn="ctr"/>
            <a:r>
              <a:rPr lang="es-ES" sz="3200" b="1" i="1" dirty="0">
                <a:solidFill>
                  <a:srgbClr val="552363"/>
                </a:solidFill>
              </a:rPr>
              <a:t/>
            </a:r>
            <a:br>
              <a:rPr lang="es-ES" sz="3200" b="1" i="1" dirty="0">
                <a:solidFill>
                  <a:srgbClr val="552363"/>
                </a:solidFill>
              </a:rPr>
            </a:br>
            <a:r>
              <a:rPr lang="es-ES" sz="3200" b="1" i="1" dirty="0">
                <a:solidFill>
                  <a:srgbClr val="552363"/>
                </a:solidFill>
              </a:rPr>
              <a:t>Participación de los Grupos de Interés o Partes interesadas</a:t>
            </a:r>
            <a:br>
              <a:rPr lang="es-ES" sz="3200" b="1" i="1" dirty="0">
                <a:solidFill>
                  <a:srgbClr val="552363"/>
                </a:solidFill>
              </a:rPr>
            </a:br>
            <a:endParaRPr lang="es-CO" sz="3200" b="1" i="1" dirty="0"/>
          </a:p>
        </p:txBody>
      </p:sp>
      <p:grpSp>
        <p:nvGrpSpPr>
          <p:cNvPr id="12" name="Grupo 11">
            <a:extLst>
              <a:ext uri="{FF2B5EF4-FFF2-40B4-BE49-F238E27FC236}">
                <a16:creationId xmlns:a16="http://schemas.microsoft.com/office/drawing/2014/main" xmlns="" id="{041D78E4-1B0C-4F96-9B1A-E01615C8C97F}"/>
              </a:ext>
            </a:extLst>
          </p:cNvPr>
          <p:cNvGrpSpPr/>
          <p:nvPr/>
        </p:nvGrpSpPr>
        <p:grpSpPr>
          <a:xfrm>
            <a:off x="536787" y="2052348"/>
            <a:ext cx="6911719" cy="3174924"/>
            <a:chOff x="6558743" y="2343204"/>
            <a:chExt cx="7249171" cy="2902112"/>
          </a:xfrm>
        </p:grpSpPr>
        <p:sp>
          <p:nvSpPr>
            <p:cNvPr id="7" name="Diagrama de flujo: conector fuera de página 6">
              <a:extLst>
                <a:ext uri="{FF2B5EF4-FFF2-40B4-BE49-F238E27FC236}">
                  <a16:creationId xmlns:a16="http://schemas.microsoft.com/office/drawing/2014/main" xmlns="" id="{25F80443-0C57-4F8E-9B60-69DF8A35713E}"/>
                </a:ext>
              </a:extLst>
            </p:cNvPr>
            <p:cNvSpPr/>
            <p:nvPr/>
          </p:nvSpPr>
          <p:spPr>
            <a:xfrm>
              <a:off x="6558743" y="2343204"/>
              <a:ext cx="3794354"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solidFill>
                  <a:schemeClr val="tx1"/>
                </a:solidFill>
              </a:endParaRPr>
            </a:p>
            <a:p>
              <a:pPr algn="ctr"/>
              <a:r>
                <a:rPr lang="es-ES" sz="1400" dirty="0">
                  <a:solidFill>
                    <a:schemeClr val="tx1"/>
                  </a:solidFill>
                </a:rPr>
                <a:t>Mesa Coordinadora CCDM</a:t>
              </a:r>
            </a:p>
            <a:p>
              <a:pPr algn="ctr"/>
              <a:r>
                <a:rPr lang="es-ES" sz="1400" dirty="0">
                  <a:solidFill>
                    <a:schemeClr val="tx1"/>
                  </a:solidFill>
                </a:rPr>
                <a:t>Participación en instancias y espacios de participación distritales y locales</a:t>
              </a:r>
              <a:endParaRPr lang="es-CO" sz="1600" dirty="0">
                <a:solidFill>
                  <a:schemeClr val="tx1"/>
                </a:solidFill>
              </a:endParaRPr>
            </a:p>
          </p:txBody>
        </p:sp>
        <p:sp>
          <p:nvSpPr>
            <p:cNvPr id="9" name="Corchetes 8">
              <a:extLst>
                <a:ext uri="{FF2B5EF4-FFF2-40B4-BE49-F238E27FC236}">
                  <a16:creationId xmlns:a16="http://schemas.microsoft.com/office/drawing/2014/main" xmlns="" id="{70E38A48-0C33-437E-B630-87D0BE5B8A58}"/>
                </a:ext>
              </a:extLst>
            </p:cNvPr>
            <p:cNvSpPr/>
            <p:nvPr/>
          </p:nvSpPr>
          <p:spPr>
            <a:xfrm>
              <a:off x="6558743" y="3239148"/>
              <a:ext cx="3794356" cy="2006168"/>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Wingdings" panose="05000000000000000000" pitchFamily="2" charset="2"/>
                <a:buChar char="Ø"/>
              </a:pPr>
              <a:r>
                <a:rPr lang="es-ES" sz="1600" b="1" dirty="0">
                  <a:solidFill>
                    <a:srgbClr val="FF0000"/>
                  </a:solidFill>
                </a:rPr>
                <a:t>19</a:t>
              </a:r>
              <a:r>
                <a:rPr lang="es-ES" sz="1200" dirty="0"/>
                <a:t> </a:t>
              </a:r>
              <a:r>
                <a:rPr lang="es-ES" sz="1400" dirty="0"/>
                <a:t>Mujeres lesbianas</a:t>
              </a:r>
            </a:p>
            <a:p>
              <a:pPr marL="171450" indent="-171450">
                <a:buFont typeface="Wingdings" panose="05000000000000000000" pitchFamily="2" charset="2"/>
                <a:buChar char="Ø"/>
              </a:pPr>
              <a:r>
                <a:rPr lang="es-ES" b="1" dirty="0">
                  <a:solidFill>
                    <a:srgbClr val="FF0000"/>
                  </a:solidFill>
                </a:rPr>
                <a:t>2</a:t>
              </a:r>
              <a:r>
                <a:rPr lang="es-ES" sz="1400" dirty="0"/>
                <a:t> mujeres con discapacidad</a:t>
              </a:r>
            </a:p>
            <a:p>
              <a:pPr marL="171450" indent="-171450">
                <a:buFont typeface="Wingdings" panose="05000000000000000000" pitchFamily="2" charset="2"/>
                <a:buChar char="Ø"/>
              </a:pPr>
              <a:r>
                <a:rPr lang="es-ES" b="1" dirty="0">
                  <a:solidFill>
                    <a:srgbClr val="FF0000"/>
                  </a:solidFill>
                </a:rPr>
                <a:t>7 </a:t>
              </a:r>
              <a:r>
                <a:rPr lang="es-ES" sz="1400" dirty="0"/>
                <a:t>mujeres del Consejo Local de Discapacidad de Puente Aranda</a:t>
              </a:r>
            </a:p>
            <a:p>
              <a:pPr marL="171450" indent="-171450">
                <a:buFont typeface="Wingdings" panose="05000000000000000000" pitchFamily="2" charset="2"/>
                <a:buChar char="Ø"/>
              </a:pPr>
              <a:r>
                <a:rPr lang="es-ES" b="1" dirty="0">
                  <a:solidFill>
                    <a:srgbClr val="FF0000"/>
                  </a:solidFill>
                </a:rPr>
                <a:t>19</a:t>
              </a:r>
              <a:r>
                <a:rPr lang="es-ES" sz="1400" dirty="0"/>
                <a:t> mujeres de la UTA Trans </a:t>
              </a:r>
            </a:p>
            <a:p>
              <a:pPr marL="171450" indent="-171450">
                <a:buFont typeface="Wingdings" panose="05000000000000000000" pitchFamily="2" charset="2"/>
                <a:buChar char="Ø"/>
              </a:pPr>
              <a:r>
                <a:rPr lang="es-ES" b="1" dirty="0">
                  <a:solidFill>
                    <a:srgbClr val="FF0000"/>
                  </a:solidFill>
                </a:rPr>
                <a:t>5 </a:t>
              </a:r>
              <a:r>
                <a:rPr lang="es-ES" sz="1400" dirty="0"/>
                <a:t>mujeres de organizaciones que trabajan con mujeres en ASP </a:t>
              </a:r>
              <a:endParaRPr lang="es-CO" sz="2000" dirty="0"/>
            </a:p>
          </p:txBody>
        </p:sp>
        <p:pic>
          <p:nvPicPr>
            <p:cNvPr id="11" name="Gráfico 10" descr="Grupo de mujeres con relleno sólido">
              <a:extLst>
                <a:ext uri="{FF2B5EF4-FFF2-40B4-BE49-F238E27FC236}">
                  <a16:creationId xmlns:a16="http://schemas.microsoft.com/office/drawing/2014/main" xmlns="" id="{1259F178-C11D-4846-97B5-ABC30FFF7E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205655" y="3188256"/>
              <a:ext cx="602259" cy="602259"/>
            </a:xfrm>
            <a:prstGeom prst="rect">
              <a:avLst/>
            </a:prstGeom>
          </p:spPr>
        </p:pic>
      </p:grpSp>
      <p:grpSp>
        <p:nvGrpSpPr>
          <p:cNvPr id="22" name="Grupo 21">
            <a:extLst>
              <a:ext uri="{FF2B5EF4-FFF2-40B4-BE49-F238E27FC236}">
                <a16:creationId xmlns:a16="http://schemas.microsoft.com/office/drawing/2014/main" xmlns="" id="{474C050E-8B83-4A74-A621-C49D302830F0}"/>
              </a:ext>
            </a:extLst>
          </p:cNvPr>
          <p:cNvGrpSpPr/>
          <p:nvPr/>
        </p:nvGrpSpPr>
        <p:grpSpPr>
          <a:xfrm>
            <a:off x="4945348" y="1275727"/>
            <a:ext cx="2757999" cy="2364083"/>
            <a:chOff x="6494063" y="2199846"/>
            <a:chExt cx="4307033" cy="2986267"/>
          </a:xfrm>
        </p:grpSpPr>
        <p:sp>
          <p:nvSpPr>
            <p:cNvPr id="23" name="Diagrama de flujo: conector fuera de página 22">
              <a:extLst>
                <a:ext uri="{FF2B5EF4-FFF2-40B4-BE49-F238E27FC236}">
                  <a16:creationId xmlns:a16="http://schemas.microsoft.com/office/drawing/2014/main" xmlns="" id="{997763DD-A8EE-4944-88C9-A1590911D74B}"/>
                </a:ext>
              </a:extLst>
            </p:cNvPr>
            <p:cNvSpPr/>
            <p:nvPr/>
          </p:nvSpPr>
          <p:spPr>
            <a:xfrm>
              <a:off x="6558742" y="2199846"/>
              <a:ext cx="4206239"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Encuentro diferencial de jóvenes</a:t>
              </a:r>
              <a:endParaRPr lang="es-CO" sz="1400" dirty="0">
                <a:solidFill>
                  <a:schemeClr val="tx1"/>
                </a:solidFill>
              </a:endParaRPr>
            </a:p>
          </p:txBody>
        </p:sp>
        <p:sp>
          <p:nvSpPr>
            <p:cNvPr id="24" name="Corchetes 23">
              <a:extLst>
                <a:ext uri="{FF2B5EF4-FFF2-40B4-BE49-F238E27FC236}">
                  <a16:creationId xmlns:a16="http://schemas.microsoft.com/office/drawing/2014/main" xmlns="" id="{B6F70971-E005-4646-A98D-D2B1AD9682E7}"/>
                </a:ext>
              </a:extLst>
            </p:cNvPr>
            <p:cNvSpPr/>
            <p:nvPr/>
          </p:nvSpPr>
          <p:spPr>
            <a:xfrm>
              <a:off x="6494063" y="3138239"/>
              <a:ext cx="4307033" cy="2047874"/>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s-ES" b="1" dirty="0">
                  <a:solidFill>
                    <a:srgbClr val="FF0000"/>
                  </a:solidFill>
                </a:rPr>
                <a:t>    </a:t>
              </a:r>
              <a:r>
                <a:rPr lang="es-ES" sz="2000" b="1" dirty="0">
                  <a:solidFill>
                    <a:srgbClr val="FF0000"/>
                  </a:solidFill>
                </a:rPr>
                <a:t> 6</a:t>
              </a:r>
              <a:r>
                <a:rPr lang="es-ES" sz="1600" dirty="0">
                  <a:solidFill>
                    <a:schemeClr val="tx1"/>
                  </a:solidFill>
                </a:rPr>
                <a:t> </a:t>
              </a:r>
              <a:r>
                <a:rPr lang="es-ES" dirty="0">
                  <a:solidFill>
                    <a:schemeClr val="tx1"/>
                  </a:solidFill>
                </a:rPr>
                <a:t>mujeres jóvenes </a:t>
              </a:r>
              <a:endParaRPr lang="es-ES" sz="1400" dirty="0">
                <a:solidFill>
                  <a:schemeClr val="tx1"/>
                </a:solidFill>
              </a:endParaRPr>
            </a:p>
          </p:txBody>
        </p:sp>
      </p:grpSp>
      <p:grpSp>
        <p:nvGrpSpPr>
          <p:cNvPr id="28" name="Grupo 27">
            <a:extLst>
              <a:ext uri="{FF2B5EF4-FFF2-40B4-BE49-F238E27FC236}">
                <a16:creationId xmlns:a16="http://schemas.microsoft.com/office/drawing/2014/main" xmlns="" id="{639FD677-1816-4CF3-ADFB-E58D1640B8EA}"/>
              </a:ext>
            </a:extLst>
          </p:cNvPr>
          <p:cNvGrpSpPr/>
          <p:nvPr/>
        </p:nvGrpSpPr>
        <p:grpSpPr>
          <a:xfrm>
            <a:off x="8741652" y="2259958"/>
            <a:ext cx="2757999" cy="2338084"/>
            <a:chOff x="6508344" y="2397751"/>
            <a:chExt cx="4307033" cy="2953426"/>
          </a:xfrm>
        </p:grpSpPr>
        <p:sp>
          <p:nvSpPr>
            <p:cNvPr id="29" name="Diagrama de flujo: conector fuera de página 28">
              <a:extLst>
                <a:ext uri="{FF2B5EF4-FFF2-40B4-BE49-F238E27FC236}">
                  <a16:creationId xmlns:a16="http://schemas.microsoft.com/office/drawing/2014/main" xmlns="" id="{5B68E315-9D0D-411C-B5B8-F7FA894DD374}"/>
                </a:ext>
              </a:extLst>
            </p:cNvPr>
            <p:cNvSpPr/>
            <p:nvPr/>
          </p:nvSpPr>
          <p:spPr>
            <a:xfrm>
              <a:off x="6508344" y="2397751"/>
              <a:ext cx="4206239"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Mesas de trabajo</a:t>
              </a:r>
            </a:p>
            <a:p>
              <a:pPr algn="ctr"/>
              <a:r>
                <a:rPr lang="es-ES" sz="1600" dirty="0">
                  <a:solidFill>
                    <a:schemeClr val="tx1"/>
                  </a:solidFill>
                </a:rPr>
                <a:t>Acompañar el Consejo Consultivo LGBT</a:t>
              </a:r>
              <a:endParaRPr lang="es-CO" sz="1600" dirty="0">
                <a:solidFill>
                  <a:schemeClr val="tx1"/>
                </a:solidFill>
              </a:endParaRPr>
            </a:p>
          </p:txBody>
        </p:sp>
        <p:sp>
          <p:nvSpPr>
            <p:cNvPr id="30" name="Corchetes 29">
              <a:extLst>
                <a:ext uri="{FF2B5EF4-FFF2-40B4-BE49-F238E27FC236}">
                  <a16:creationId xmlns:a16="http://schemas.microsoft.com/office/drawing/2014/main" xmlns="" id="{9F38DC80-6530-42FE-B14F-51B6B92791A5}"/>
                </a:ext>
              </a:extLst>
            </p:cNvPr>
            <p:cNvSpPr/>
            <p:nvPr/>
          </p:nvSpPr>
          <p:spPr>
            <a:xfrm>
              <a:off x="6508344" y="3303302"/>
              <a:ext cx="4307033" cy="2047875"/>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ES" sz="2000" b="1" dirty="0">
                  <a:solidFill>
                    <a:srgbClr val="FF0000"/>
                  </a:solidFill>
                </a:rPr>
                <a:t>19</a:t>
              </a:r>
              <a:r>
                <a:rPr lang="es-ES" sz="1600" dirty="0">
                  <a:solidFill>
                    <a:schemeClr val="tx1"/>
                  </a:solidFill>
                </a:rPr>
                <a:t> hombres trans</a:t>
              </a:r>
            </a:p>
            <a:p>
              <a:pPr algn="ctr"/>
              <a:r>
                <a:rPr lang="es-ES" sz="2000" b="1" dirty="0">
                  <a:solidFill>
                    <a:srgbClr val="FF0000"/>
                  </a:solidFill>
                </a:rPr>
                <a:t>8</a:t>
              </a:r>
              <a:r>
                <a:rPr lang="es-ES" sz="1600" dirty="0">
                  <a:solidFill>
                    <a:schemeClr val="tx1"/>
                  </a:solidFill>
                </a:rPr>
                <a:t> mujeres lesbianas y bisexuales </a:t>
              </a:r>
            </a:p>
          </p:txBody>
        </p:sp>
      </p:grpSp>
      <p:grpSp>
        <p:nvGrpSpPr>
          <p:cNvPr id="20" name="Grupo 19">
            <a:extLst>
              <a:ext uri="{FF2B5EF4-FFF2-40B4-BE49-F238E27FC236}">
                <a16:creationId xmlns:a16="http://schemas.microsoft.com/office/drawing/2014/main" xmlns="" id="{29407C49-F9B7-4778-A94B-61F69CD23230}"/>
              </a:ext>
            </a:extLst>
          </p:cNvPr>
          <p:cNvGrpSpPr/>
          <p:nvPr/>
        </p:nvGrpSpPr>
        <p:grpSpPr>
          <a:xfrm>
            <a:off x="5332746" y="4174235"/>
            <a:ext cx="2757999" cy="2364083"/>
            <a:chOff x="6494063" y="2199846"/>
            <a:chExt cx="4307033" cy="2986267"/>
          </a:xfrm>
        </p:grpSpPr>
        <p:sp>
          <p:nvSpPr>
            <p:cNvPr id="25" name="Diagrama de flujo: conector fuera de página 24">
              <a:extLst>
                <a:ext uri="{FF2B5EF4-FFF2-40B4-BE49-F238E27FC236}">
                  <a16:creationId xmlns:a16="http://schemas.microsoft.com/office/drawing/2014/main" xmlns="" id="{279EEC87-EA74-4E30-A1BD-799BF95D70EB}"/>
                </a:ext>
              </a:extLst>
            </p:cNvPr>
            <p:cNvSpPr/>
            <p:nvPr/>
          </p:nvSpPr>
          <p:spPr>
            <a:xfrm>
              <a:off x="6558742" y="2199846"/>
              <a:ext cx="4206239" cy="1048179"/>
            </a:xfrm>
            <a:prstGeom prst="flowChartOffpageConnector">
              <a:avLst/>
            </a:prstGeom>
            <a:gradFill>
              <a:gsLst>
                <a:gs pos="0">
                  <a:schemeClr val="accent2"/>
                </a:gs>
                <a:gs pos="9252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chemeClr val="tx1"/>
                </a:solidFill>
              </a:endParaRPr>
            </a:p>
            <a:p>
              <a:pPr algn="ctr"/>
              <a:r>
                <a:rPr lang="es-ES" sz="1600" dirty="0">
                  <a:solidFill>
                    <a:schemeClr val="tx1"/>
                  </a:solidFill>
                </a:rPr>
                <a:t>Mesas de Trabajo</a:t>
              </a:r>
            </a:p>
            <a:p>
              <a:pPr algn="ctr"/>
              <a:r>
                <a:rPr lang="es-ES" sz="1600" dirty="0">
                  <a:solidFill>
                    <a:schemeClr val="tx1"/>
                  </a:solidFill>
                </a:rPr>
                <a:t>Posicionar la política pública ASP</a:t>
              </a:r>
              <a:endParaRPr lang="es-CO" sz="1600" dirty="0">
                <a:solidFill>
                  <a:schemeClr val="tx1"/>
                </a:solidFill>
              </a:endParaRPr>
            </a:p>
          </p:txBody>
        </p:sp>
        <p:sp>
          <p:nvSpPr>
            <p:cNvPr id="26" name="Corchetes 25">
              <a:extLst>
                <a:ext uri="{FF2B5EF4-FFF2-40B4-BE49-F238E27FC236}">
                  <a16:creationId xmlns:a16="http://schemas.microsoft.com/office/drawing/2014/main" xmlns="" id="{051A68AD-8DC0-4211-B4D6-85044971F0AD}"/>
                </a:ext>
              </a:extLst>
            </p:cNvPr>
            <p:cNvSpPr/>
            <p:nvPr/>
          </p:nvSpPr>
          <p:spPr>
            <a:xfrm>
              <a:off x="6494063" y="3138239"/>
              <a:ext cx="4307033" cy="2047874"/>
            </a:xfrm>
            <a:prstGeom prst="bracketPair">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r>
                <a:rPr lang="es-ES" b="1" dirty="0">
                  <a:solidFill>
                    <a:srgbClr val="FF0000"/>
                  </a:solidFill>
                </a:rPr>
                <a:t>     6</a:t>
              </a:r>
              <a:r>
                <a:rPr lang="es-ES" dirty="0"/>
                <a:t> mesas de trabajo </a:t>
              </a:r>
            </a:p>
            <a:p>
              <a:r>
                <a:rPr lang="es-ES" b="1" dirty="0">
                  <a:solidFill>
                    <a:srgbClr val="FF0000"/>
                  </a:solidFill>
                </a:rPr>
                <a:t>36</a:t>
              </a:r>
              <a:r>
                <a:rPr lang="es-ES" sz="1400" dirty="0">
                  <a:solidFill>
                    <a:schemeClr val="tx1"/>
                  </a:solidFill>
                </a:rPr>
                <a:t> </a:t>
              </a:r>
              <a:r>
                <a:rPr lang="es-ES" sz="1600" dirty="0">
                  <a:solidFill>
                    <a:schemeClr val="tx1"/>
                  </a:solidFill>
                </a:rPr>
                <a:t>mujeres lideresas de ASP</a:t>
              </a:r>
              <a:endParaRPr lang="es-ES" sz="1400" dirty="0">
                <a:solidFill>
                  <a:schemeClr val="tx1"/>
                </a:solidFill>
              </a:endParaRPr>
            </a:p>
          </p:txBody>
        </p:sp>
      </p:grpSp>
    </p:spTree>
    <p:extLst>
      <p:ext uri="{BB962C8B-B14F-4D97-AF65-F5344CB8AC3E}">
        <p14:creationId xmlns:p14="http://schemas.microsoft.com/office/powerpoint/2010/main" val="2932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7">
            <a:extLst>
              <a:ext uri="{FF2B5EF4-FFF2-40B4-BE49-F238E27FC236}">
                <a16:creationId xmlns:a16="http://schemas.microsoft.com/office/drawing/2014/main" xmlns="" id="{F6C52583-296F-42D4-B26F-2758645F40CB}"/>
              </a:ext>
            </a:extLst>
          </p:cNvPr>
          <p:cNvSpPr>
            <a:spLocks noGrp="1"/>
          </p:cNvSpPr>
          <p:nvPr>
            <p:ph type="title"/>
          </p:nvPr>
        </p:nvSpPr>
        <p:spPr>
          <a:xfrm>
            <a:off x="509726" y="279230"/>
            <a:ext cx="10515600" cy="882820"/>
          </a:xfrm>
        </p:spPr>
        <p:txBody>
          <a:bodyPr>
            <a:normAutofit/>
          </a:bodyPr>
          <a:lstStyle/>
          <a:p>
            <a:pPr algn="ctr"/>
            <a:r>
              <a:rPr lang="es-ES" sz="4000" b="1" dirty="0">
                <a:solidFill>
                  <a:srgbClr val="552363"/>
                </a:solidFill>
              </a:rPr>
              <a:t>Gestión del Conocimiento</a:t>
            </a:r>
            <a:endParaRPr lang="es-CO" sz="4000" b="1" dirty="0">
              <a:solidFill>
                <a:srgbClr val="552363"/>
              </a:solidFill>
            </a:endParaRPr>
          </a:p>
        </p:txBody>
      </p:sp>
      <p:graphicFrame>
        <p:nvGraphicFramePr>
          <p:cNvPr id="13" name="Diagrama 12">
            <a:extLst>
              <a:ext uri="{FF2B5EF4-FFF2-40B4-BE49-F238E27FC236}">
                <a16:creationId xmlns:a16="http://schemas.microsoft.com/office/drawing/2014/main" xmlns="" id="{B1DDDA7C-D942-42E5-BD1A-9E806C5CC728}"/>
              </a:ext>
            </a:extLst>
          </p:cNvPr>
          <p:cNvGraphicFramePr/>
          <p:nvPr>
            <p:extLst>
              <p:ext uri="{D42A27DB-BD31-4B8C-83A1-F6EECF244321}">
                <p14:modId xmlns:p14="http://schemas.microsoft.com/office/powerpoint/2010/main" val="1368504791"/>
              </p:ext>
            </p:extLst>
          </p:nvPr>
        </p:nvGraphicFramePr>
        <p:xfrm>
          <a:off x="1428751" y="1162050"/>
          <a:ext cx="8867774" cy="533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xmlns="" id="{CC488E75-A23C-40F5-B83B-C49091AB7F00}"/>
              </a:ext>
            </a:extLst>
          </p:cNvPr>
          <p:cNvSpPr/>
          <p:nvPr/>
        </p:nvSpPr>
        <p:spPr>
          <a:xfrm>
            <a:off x="5647162" y="2505670"/>
            <a:ext cx="458363" cy="923330"/>
          </a:xfrm>
          <a:prstGeom prst="rect">
            <a:avLst/>
          </a:prstGeom>
          <a:noFill/>
        </p:spPr>
        <p:txBody>
          <a:bodyPr wrap="squar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ángulo 13">
            <a:extLst>
              <a:ext uri="{FF2B5EF4-FFF2-40B4-BE49-F238E27FC236}">
                <a16:creationId xmlns:a16="http://schemas.microsoft.com/office/drawing/2014/main" xmlns="" id="{3D2665B5-F82F-4373-BF72-C7B1E6B5A3CB}"/>
              </a:ext>
            </a:extLst>
          </p:cNvPr>
          <p:cNvSpPr/>
          <p:nvPr/>
        </p:nvSpPr>
        <p:spPr>
          <a:xfrm>
            <a:off x="4486275" y="3960345"/>
            <a:ext cx="458363" cy="923330"/>
          </a:xfrm>
          <a:prstGeom prst="rect">
            <a:avLst/>
          </a:prstGeom>
          <a:noFill/>
        </p:spPr>
        <p:txBody>
          <a:bodyPr wrap="squar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Doble onda 14">
            <a:extLst>
              <a:ext uri="{FF2B5EF4-FFF2-40B4-BE49-F238E27FC236}">
                <a16:creationId xmlns:a16="http://schemas.microsoft.com/office/drawing/2014/main" xmlns="" id="{318C922B-221F-4378-9A68-759D77BEF7A6}"/>
              </a:ext>
            </a:extLst>
          </p:cNvPr>
          <p:cNvSpPr/>
          <p:nvPr/>
        </p:nvSpPr>
        <p:spPr>
          <a:xfrm>
            <a:off x="9160181" y="2468036"/>
            <a:ext cx="2055369" cy="1347269"/>
          </a:xfrm>
          <a:prstGeom prst="doubleWave">
            <a:avLst/>
          </a:prstGeom>
          <a:gradFill>
            <a:gsLst>
              <a:gs pos="0">
                <a:srgbClr val="42AB0D">
                  <a:tint val="66000"/>
                  <a:satMod val="160000"/>
                </a:srgbClr>
              </a:gs>
              <a:gs pos="50000">
                <a:srgbClr val="42AB0D">
                  <a:tint val="44500"/>
                  <a:satMod val="160000"/>
                </a:srgbClr>
              </a:gs>
              <a:gs pos="100000">
                <a:srgbClr val="42AB0D">
                  <a:tint val="23500"/>
                  <a:satMod val="160000"/>
                </a:srgbClr>
              </a:gs>
            </a:gsLst>
            <a:lin ang="108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i="1" dirty="0">
              <a:solidFill>
                <a:schemeClr val="tx1"/>
              </a:solidFill>
            </a:endParaRPr>
          </a:p>
          <a:p>
            <a:pPr algn="ctr"/>
            <a:r>
              <a:rPr lang="es-ES" sz="1800" b="1" i="1" dirty="0">
                <a:solidFill>
                  <a:schemeClr val="tx1"/>
                </a:solidFill>
              </a:rPr>
              <a:t>CUMPLIMIENTO</a:t>
            </a:r>
          </a:p>
          <a:p>
            <a:pPr algn="ctr"/>
            <a:endParaRPr lang="es-ES" b="1" i="1" dirty="0">
              <a:solidFill>
                <a:schemeClr val="tx1"/>
              </a:solidFill>
            </a:endParaRPr>
          </a:p>
          <a:p>
            <a:pPr algn="ctr"/>
            <a:r>
              <a:rPr lang="es-ES" sz="2800" b="1" i="1" dirty="0">
                <a:solidFill>
                  <a:schemeClr val="tx1"/>
                </a:solidFill>
              </a:rPr>
              <a:t>100%</a:t>
            </a:r>
          </a:p>
          <a:p>
            <a:pPr algn="ctr"/>
            <a:endParaRPr lang="es-CO" dirty="0"/>
          </a:p>
        </p:txBody>
      </p:sp>
    </p:spTree>
    <p:extLst>
      <p:ext uri="{BB962C8B-B14F-4D97-AF65-F5344CB8AC3E}">
        <p14:creationId xmlns:p14="http://schemas.microsoft.com/office/powerpoint/2010/main" val="5236537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19331</TotalTime>
  <Words>1062</Words>
  <Application>Microsoft Office PowerPoint</Application>
  <PresentationFormat>Panorámica</PresentationFormat>
  <Paragraphs>154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Black</vt:lpstr>
      <vt:lpstr>Calibri</vt:lpstr>
      <vt:lpstr>Calibri Light</vt:lpstr>
      <vt:lpstr>Wingdings</vt:lpstr>
      <vt:lpstr>Tema de Office</vt:lpstr>
      <vt:lpstr>Presentación de PowerPoint</vt:lpstr>
      <vt:lpstr>  Dirección de Eliminación de Violencias  </vt:lpstr>
      <vt:lpstr> Participación de los Grupos de Interés o Partes interesadas </vt:lpstr>
      <vt:lpstr>Dirección de Territorialización de Derechos y Participación</vt:lpstr>
      <vt:lpstr>                     Participación de los Grupos de Interés o Partes interesadas </vt:lpstr>
      <vt:lpstr>Subsecretaría de Políticas de Igualdad</vt:lpstr>
      <vt:lpstr>Dirección de Enfoque Diferencial</vt:lpstr>
      <vt:lpstr> Participación de los Grupos de Interés o Partes interesadas </vt:lpstr>
      <vt:lpstr>Gestión del Conocimiento</vt:lpstr>
      <vt:lpstr>Gestión de Contratación</vt:lpstr>
      <vt:lpstr>Dirección de Derechos y Diseño de Políticas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Luz Angela Andrade</cp:lastModifiedBy>
  <cp:revision>428</cp:revision>
  <dcterms:created xsi:type="dcterms:W3CDTF">2020-06-08T15:19:42Z</dcterms:created>
  <dcterms:modified xsi:type="dcterms:W3CDTF">2021-11-26T20:54:15Z</dcterms:modified>
</cp:coreProperties>
</file>